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F19B-44F8-0864-15F4-FD870CE09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E32EC-605D-C67C-FCE9-838EA9DA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E47A-9496-0600-6374-4596CECA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03F5-A055-A637-E0F6-11526D1C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C71A-9BDA-D162-5FB6-5D4C415D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F6DA-03C0-C1F2-8A12-D22B5F8C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7EFE8-7FEA-1AE8-3338-D68D2DDF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2634-2645-8E82-C1BA-FDA060E6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FE4-3C1F-D0EF-C629-AAAB820C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8639-B7A1-B0A0-74F6-C782D175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B6977-A25C-6C2C-8D04-B6494F261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9021-CC69-411D-9488-D75F6B74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845E-25A0-09A8-D801-2BFCA700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5090-2F6C-FCF9-2BA3-939EA574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239B-1449-5AA8-C527-EBEA9687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CCC1-EE4E-9DD0-2145-4718970D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94F1-F242-0FA2-DF36-41601853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DA79-BF2E-57D7-D78A-795A2423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8461-1581-7EFC-BA72-F7FDC11B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6DA6-795C-DC84-FB3B-688D842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D4CA-16B0-EE6B-6C4B-80B4BEF0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51CBB-B4A8-5FA1-AD3B-59B88125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B9FA8-859A-DFC3-1B61-98CBD978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4E95-67A1-DFD8-C305-D56C2B1F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1A13-2D78-B3DF-8C5F-3100B1DF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CA5A-A70D-DAC4-96AA-5317653B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89EF-BF66-3F02-6DC5-4346D7321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526E-2744-C6E0-B64E-EEB38E31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ACDD-E522-6A48-50B0-A56261B8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42D7-7DAA-65CE-5FCD-A6B8A1B8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E0E-7B00-FD68-D46B-F20A1442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3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357F-5EAD-F273-98E9-858E8AA1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A2E8-6F55-1F41-FF3E-453998E9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E89C-CDF0-F595-851E-3966E4566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D969B-3351-C1B8-0CA7-0EE206F0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60AD-28FD-6D03-D8C5-44BBA7B8D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BF37C-9491-98B1-FCA1-3D44C8C6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47E7E-46B1-9D92-97DA-0295712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616A3-2A86-A01D-8C74-2A283D5B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45E0-2095-1673-3FB5-279E4563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4AAA2-1916-9097-041A-9E2EE733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DFDA-5EE8-A25C-33EB-1465354E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B7C9A-B962-AB97-7FE6-33720AB0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7DF40-90C8-9FCD-D9C9-E61932AE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22A6-2E61-DDD2-EB74-54AC8981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5B3AF-A492-8CA5-540B-81FA436E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F1F-9203-5772-4EF9-70BCA3B8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4A78-41CA-5496-AE2C-3C5EBC06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E457-B773-DC56-C149-A26DE702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F0DC6-2128-E15C-5675-99B50A1B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E9A8C-B063-8826-8DDF-9F5D16E0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8F2E0-4A06-B6AA-8C26-71A424C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2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6EC6-E9BC-2CC4-2B12-17BD6D0F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95104-A416-A20A-B53D-3212F75F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A739-A359-00B0-F03E-9F4CAA16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7DFAF-3789-C964-042B-E297D72F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C9C48-7E6B-95C7-DC02-1277E74E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46F6-87C2-D44C-1867-027244FB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8E691-1EDB-340F-5E33-F34476CC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024D-635A-2359-BA95-FF7E37AD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1C80-2055-9526-A235-6E8B65851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D8B6-194E-49F9-8724-D2897466C7CF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9122-68C4-9C42-23C4-C8912E1CD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1C62-D929-8D4F-0EF3-7CD5A95DA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CACA-91C5-4365-846D-4A7B32D7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8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#endpoints-latest-added-enpoint" TargetMode="External"/><Relationship Id="rId2" Type="http://schemas.openxmlformats.org/officeDocument/2006/relationships/hyperlink" Target="https://rickandmortyapi.com/document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ublic-apis/public-apis" TargetMode="External"/><Relationship Id="rId5" Type="http://schemas.openxmlformats.org/officeDocument/2006/relationships/hyperlink" Target="https://rapidapi.com/collection/list-of-free-apis" TargetMode="External"/><Relationship Id="rId4" Type="http://schemas.openxmlformats.org/officeDocument/2006/relationships/hyperlink" Target="https://openweathermap.org/curr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6C486-7621-4CED-A9B2-E377630BBFF9}"/>
              </a:ext>
            </a:extLst>
          </p:cNvPr>
          <p:cNvSpPr txBox="1"/>
          <p:nvPr/>
        </p:nvSpPr>
        <p:spPr>
          <a:xfrm>
            <a:off x="777240" y="777240"/>
            <a:ext cx="98846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 TO WORK WITH</a:t>
            </a:r>
          </a:p>
          <a:p>
            <a:endParaRPr lang="de-DE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https://rickandmortyapi.com/documentation</a:t>
            </a:r>
            <a:endParaRPr lang="de-DE" dirty="0"/>
          </a:p>
          <a:p>
            <a:pPr marL="342900" indent="-342900">
              <a:buAutoNum type="arabicPeriod"/>
            </a:pPr>
            <a:r>
              <a:rPr lang="en-GB" dirty="0">
                <a:hlinkClick r:id="rId3"/>
              </a:rPr>
              <a:t>https://restcountries.com/#endpoints-latest-added-enpoint</a:t>
            </a:r>
            <a:endParaRPr lang="de-DE" dirty="0"/>
          </a:p>
          <a:p>
            <a:pPr marL="342900" indent="-342900">
              <a:buAutoNum type="arabicPeriod"/>
            </a:pPr>
            <a:r>
              <a:rPr lang="en-GB" dirty="0">
                <a:hlinkClick r:id="rId4"/>
              </a:rPr>
              <a:t>https://openweathermap.org/current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5"/>
              </a:rPr>
              <a:t>https://rapidapi.com/collection/list-of-free-apis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>
                <a:hlinkClick r:id="rId6"/>
              </a:rPr>
              <a:t>https://github.com/public-apis/public-apis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872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Nyande, Ernest</dc:creator>
  <cp:lastModifiedBy>Nyande, Ernest</cp:lastModifiedBy>
  <cp:revision>2</cp:revision>
  <dcterms:created xsi:type="dcterms:W3CDTF">2024-04-13T07:20:50Z</dcterms:created>
  <dcterms:modified xsi:type="dcterms:W3CDTF">2024-04-15T11:26:46Z</dcterms:modified>
</cp:coreProperties>
</file>