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</p:sldIdLst>
  <p:sldSz cx="15119350" cy="8280400"/>
  <p:notesSz cx="6858000" cy="9144000"/>
  <p:defaultTextStyle>
    <a:defPPr>
      <a:defRPr lang="en-US"/>
    </a:defPPr>
    <a:lvl1pPr marL="0" algn="l" defTabSz="463428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1pPr>
    <a:lvl2pPr marL="463428" algn="l" defTabSz="463428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2pPr>
    <a:lvl3pPr marL="926855" algn="l" defTabSz="463428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3pPr>
    <a:lvl4pPr marL="1390283" algn="l" defTabSz="463428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4pPr>
    <a:lvl5pPr marL="1853711" algn="l" defTabSz="463428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5pPr>
    <a:lvl6pPr marL="2317140" algn="l" defTabSz="463428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6pPr>
    <a:lvl7pPr marL="2780567" algn="l" defTabSz="463428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7pPr>
    <a:lvl8pPr marL="3243995" algn="l" defTabSz="463428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8pPr>
    <a:lvl9pPr marL="3707422" algn="l" defTabSz="463428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6" userDrawn="1">
          <p15:clr>
            <a:srgbClr val="A4A3A4"/>
          </p15:clr>
        </p15:guide>
        <p15:guide id="2" pos="47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96" y="614"/>
      </p:cViewPr>
      <p:guideLst>
        <p:guide orient="horz" pos="1486"/>
        <p:guide pos="47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355149"/>
            <a:ext cx="11339513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4349128"/>
            <a:ext cx="11339513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26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36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440855"/>
            <a:ext cx="3260110" cy="70172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440855"/>
            <a:ext cx="9591338" cy="70172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75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73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2064351"/>
            <a:ext cx="13040439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5541352"/>
            <a:ext cx="13040439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58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204273"/>
            <a:ext cx="6425724" cy="52538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204273"/>
            <a:ext cx="6425724" cy="52538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7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40855"/>
            <a:ext cx="13040439" cy="160049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2029849"/>
            <a:ext cx="6396193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3024646"/>
            <a:ext cx="6396193" cy="44487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2029849"/>
            <a:ext cx="6427693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3024646"/>
            <a:ext cx="6427693" cy="44487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76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21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61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52027"/>
            <a:ext cx="4876383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192225"/>
            <a:ext cx="7654171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484120"/>
            <a:ext cx="4876383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90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52027"/>
            <a:ext cx="4876383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192225"/>
            <a:ext cx="7654171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484120"/>
            <a:ext cx="4876383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27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440855"/>
            <a:ext cx="13040439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204273"/>
            <a:ext cx="13040439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7674704"/>
            <a:ext cx="3401854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7674704"/>
            <a:ext cx="5102781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7674704"/>
            <a:ext cx="3401854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18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kumimoji="1"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kumimoji="1"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kumimoji="1"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kumimoji="1"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kumimoji="1"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kumimoji="1"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kumimoji="1"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kumimoji="1"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kumimoji="1"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kumimoji="1"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kumimoji="1"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kumimoji="1"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kumimoji="1"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kumimoji="1"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kumimoji="1"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kumimoji="1"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kumimoji="1"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kumimoji="1"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kumimoji="1"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図 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339" y="99567"/>
            <a:ext cx="3839398" cy="7937632"/>
          </a:xfrm>
          <a:prstGeom prst="rect">
            <a:avLst/>
          </a:prstGeom>
        </p:spPr>
      </p:pic>
      <p:grpSp>
        <p:nvGrpSpPr>
          <p:cNvPr id="135" name="グループ化 134"/>
          <p:cNvGrpSpPr/>
          <p:nvPr/>
        </p:nvGrpSpPr>
        <p:grpSpPr>
          <a:xfrm>
            <a:off x="11943737" y="5061733"/>
            <a:ext cx="3175613" cy="830997"/>
            <a:chOff x="4646630" y="5061729"/>
            <a:chExt cx="3175613" cy="830997"/>
          </a:xfrm>
        </p:grpSpPr>
        <p:sp>
          <p:nvSpPr>
            <p:cNvPr id="149" name="テキスト ボックス 148"/>
            <p:cNvSpPr txBox="1"/>
            <p:nvPr/>
          </p:nvSpPr>
          <p:spPr>
            <a:xfrm>
              <a:off x="4646630" y="5061729"/>
              <a:ext cx="31756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Send </a:t>
              </a:r>
              <a:r>
                <a:rPr lang="en-US" altLang="ja-JP" sz="2400" dirty="0" smtClean="0"/>
                <a:t>means     </a:t>
              </a:r>
              <a:r>
                <a:rPr lang="en-US" altLang="ja-JP" sz="2400" dirty="0"/>
                <a:t>of</a:t>
              </a:r>
            </a:p>
            <a:p>
              <a:r>
                <a:rPr lang="en-US" altLang="ja-JP" sz="2400" dirty="0"/>
                <a:t>   distribution of classes.</a:t>
              </a:r>
              <a:endParaRPr lang="ja-JP" altLang="en-US" sz="2400" dirty="0"/>
            </a:p>
          </p:txBody>
        </p:sp>
        <p:pic>
          <p:nvPicPr>
            <p:cNvPr id="1026" name="Picture 2" descr="https://latex.codecogs.com/gif.latex?%5Cdpi%7B300%7D%20%5Chuge%20%5Cboldsymbol%7B%5Cmu%7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011" y="5241025"/>
              <a:ext cx="189400" cy="198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グループ化 2"/>
          <p:cNvGrpSpPr/>
          <p:nvPr/>
        </p:nvGrpSpPr>
        <p:grpSpPr>
          <a:xfrm>
            <a:off x="7044123" y="5180954"/>
            <a:ext cx="3276090" cy="461665"/>
            <a:chOff x="420186" y="5214586"/>
            <a:chExt cx="3276090" cy="461665"/>
          </a:xfrm>
        </p:grpSpPr>
        <p:sp>
          <p:nvSpPr>
            <p:cNvPr id="145" name="テキスト ボックス 144"/>
            <p:cNvSpPr txBox="1"/>
            <p:nvPr/>
          </p:nvSpPr>
          <p:spPr>
            <a:xfrm>
              <a:off x="420186" y="5214586"/>
              <a:ext cx="3276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Send</a:t>
              </a:r>
              <a:r>
                <a:rPr lang="ja-JP" altLang="en-US" sz="2400" dirty="0"/>
                <a:t> </a:t>
              </a:r>
              <a:r>
                <a:rPr lang="en-US" altLang="ja-JP" sz="2400" dirty="0"/>
                <a:t>latent variables     </a:t>
              </a:r>
              <a:r>
                <a:rPr lang="en-US" altLang="ja-JP" sz="2400" dirty="0" smtClean="0"/>
                <a:t>.</a:t>
              </a:r>
              <a:endParaRPr lang="ja-JP" altLang="en-US" sz="2400" dirty="0"/>
            </a:p>
          </p:txBody>
        </p:sp>
        <p:pic>
          <p:nvPicPr>
            <p:cNvPr id="2" name="Picture 2" descr="https://latex.codecogs.com/gif.latex?%5Cinline%20%5Cdpi%7B300%7D%20%5Chuge%20%5Cboldsymbol%7Bz%7D_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923" y="5375267"/>
              <a:ext cx="268320" cy="19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グループ化 5"/>
          <p:cNvGrpSpPr/>
          <p:nvPr/>
        </p:nvGrpSpPr>
        <p:grpSpPr>
          <a:xfrm>
            <a:off x="12011207" y="2555540"/>
            <a:ext cx="2327881" cy="461665"/>
            <a:chOff x="4675673" y="2356003"/>
            <a:chExt cx="2327881" cy="461665"/>
          </a:xfrm>
        </p:grpSpPr>
        <p:sp>
          <p:nvSpPr>
            <p:cNvPr id="131" name="テキスト ボックス 130"/>
            <p:cNvSpPr txBox="1"/>
            <p:nvPr/>
          </p:nvSpPr>
          <p:spPr>
            <a:xfrm>
              <a:off x="4675673" y="2356003"/>
              <a:ext cx="23278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Send                   </a:t>
              </a:r>
              <a:r>
                <a:rPr kumimoji="1" lang="en-US" altLang="ja-JP" sz="2400" dirty="0" smtClean="0"/>
                <a:t> </a:t>
              </a:r>
              <a:r>
                <a:rPr kumimoji="1" lang="en-US" altLang="ja-JP" sz="2400" dirty="0"/>
                <a:t>.</a:t>
              </a:r>
              <a:endParaRPr kumimoji="1" lang="ja-JP" altLang="en-US" sz="2400" dirty="0"/>
            </a:p>
          </p:txBody>
        </p:sp>
        <p:pic>
          <p:nvPicPr>
            <p:cNvPr id="1032" name="Picture 8" descr="https://latex.codecogs.com/gif.latex?%5Cinline%20%5Cdpi%7B300%7D%20%5Chuge%20P%28z_%7B2%7D%7Cz_%7B3%7D%2C%5Cboldsymbol%7Bo%7D_%7B2%7D%2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281" y="2471638"/>
              <a:ext cx="1256553" cy="270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>
            <a:off x="8171809" y="2555541"/>
            <a:ext cx="2052165" cy="461665"/>
            <a:chOff x="1120777" y="2587172"/>
            <a:chExt cx="2052165" cy="461665"/>
          </a:xfrm>
        </p:grpSpPr>
        <p:sp>
          <p:nvSpPr>
            <p:cNvPr id="124" name="テキスト ボックス 123"/>
            <p:cNvSpPr txBox="1"/>
            <p:nvPr/>
          </p:nvSpPr>
          <p:spPr>
            <a:xfrm>
              <a:off x="1120777" y="2587172"/>
              <a:ext cx="2052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Send  </a:t>
              </a:r>
              <a:r>
                <a:rPr kumimoji="1" lang="ja-JP" altLang="en-US" sz="2400" dirty="0"/>
                <a:t>  </a:t>
              </a:r>
              <a:r>
                <a:rPr kumimoji="1" lang="en-US" altLang="ja-JP" sz="2400" dirty="0"/>
                <a:t>            </a:t>
              </a:r>
              <a:r>
                <a:rPr kumimoji="1" lang="en-US" altLang="ja-JP" sz="2400" dirty="0" smtClean="0"/>
                <a:t>.</a:t>
              </a:r>
              <a:endParaRPr kumimoji="1" lang="ja-JP" altLang="en-US" sz="2400" dirty="0"/>
            </a:p>
          </p:txBody>
        </p:sp>
        <p:pic>
          <p:nvPicPr>
            <p:cNvPr id="1034" name="Picture 10" descr="https://latex.codecogs.com/gif.latex?%5Cinline%20%5Cdpi%7B300%7D%20%5Chuge%20P%28z_%7B2%7D%7C%5Cboldsymbol%7Bz%7D_1%2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939" y="2675788"/>
              <a:ext cx="971002" cy="285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030" y="1127957"/>
            <a:ext cx="6817623" cy="588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9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16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naka_t</dc:creator>
  <cp:lastModifiedBy>kuniyasu</cp:lastModifiedBy>
  <cp:revision>45</cp:revision>
  <dcterms:created xsi:type="dcterms:W3CDTF">2017-11-04T01:57:43Z</dcterms:created>
  <dcterms:modified xsi:type="dcterms:W3CDTF">2018-12-06T07:44:40Z</dcterms:modified>
</cp:coreProperties>
</file>