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</p:sldIdLst>
  <p:sldSz cx="9720263" cy="5688013"/>
  <p:notesSz cx="6858000" cy="9144000"/>
  <p:defaultTextStyle>
    <a:defPPr>
      <a:defRPr lang="en-US"/>
    </a:defPPr>
    <a:lvl1pPr marL="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1pPr>
    <a:lvl2pPr marL="44705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2pPr>
    <a:lvl3pPr marL="89410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3pPr>
    <a:lvl4pPr marL="134115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4pPr>
    <a:lvl5pPr marL="178820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5pPr>
    <a:lvl6pPr marL="223525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6pPr>
    <a:lvl7pPr marL="268230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7pPr>
    <a:lvl8pPr marL="312935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8pPr>
    <a:lvl9pPr marL="357640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8" userDrawn="1">
          <p15:clr>
            <a:srgbClr val="A4A3A4"/>
          </p15:clr>
        </p15:guide>
        <p15:guide id="2" pos="30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7"/>
  </p:normalViewPr>
  <p:slideViewPr>
    <p:cSldViewPr snapToGrid="0" showGuides="1">
      <p:cViewPr varScale="1">
        <p:scale>
          <a:sx n="83" d="100"/>
          <a:sy n="83" d="100"/>
        </p:scale>
        <p:origin x="72" y="509"/>
      </p:cViewPr>
      <p:guideLst>
        <p:guide orient="horz" pos="1018"/>
        <p:guide pos="30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930886"/>
            <a:ext cx="7290197" cy="1980271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987524"/>
            <a:ext cx="7290197" cy="1373286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0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02834"/>
            <a:ext cx="2095932" cy="482032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02834"/>
            <a:ext cx="6166292" cy="482032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8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8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418054"/>
            <a:ext cx="8383727" cy="2366055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806493"/>
            <a:ext cx="8383727" cy="1244252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75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514170"/>
            <a:ext cx="4131112" cy="36089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514170"/>
            <a:ext cx="4131112" cy="36089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2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02834"/>
            <a:ext cx="8383727" cy="109942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394354"/>
            <a:ext cx="4112126" cy="683351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077705"/>
            <a:ext cx="4112126" cy="305599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394354"/>
            <a:ext cx="4132378" cy="683351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077705"/>
            <a:ext cx="4132378" cy="305599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42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1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79201"/>
            <a:ext cx="3135038" cy="1327203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18969"/>
            <a:ext cx="4920883" cy="4042176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06404"/>
            <a:ext cx="3135038" cy="3161324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79201"/>
            <a:ext cx="3135038" cy="1327203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18969"/>
            <a:ext cx="4920883" cy="4042176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06404"/>
            <a:ext cx="3135038" cy="3161324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6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02834"/>
            <a:ext cx="8383727" cy="109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514170"/>
            <a:ext cx="8383727" cy="36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271946"/>
            <a:ext cx="2187059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271946"/>
            <a:ext cx="3280589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271946"/>
            <a:ext cx="2187059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8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kumimoji="1"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kumimoji="1"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図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52" y="436239"/>
            <a:ext cx="1267112" cy="4838061"/>
          </a:xfrm>
          <a:prstGeom prst="rect">
            <a:avLst/>
          </a:prstGeom>
        </p:spPr>
      </p:pic>
      <p:sp>
        <p:nvSpPr>
          <p:cNvPr id="102" name="テキスト ボックス 101"/>
          <p:cNvSpPr txBox="1"/>
          <p:nvPr/>
        </p:nvSpPr>
        <p:spPr>
          <a:xfrm>
            <a:off x="7423984" y="1386710"/>
            <a:ext cx="2182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Send probabilities of</a:t>
            </a:r>
          </a:p>
          <a:p>
            <a:r>
              <a:rPr lang="en-US" altLang="ja-JP" sz="1600" dirty="0"/>
              <a:t>   considering transition.</a:t>
            </a:r>
            <a:endParaRPr lang="ja-JP" altLang="en-US" sz="16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7540564" y="3227675"/>
            <a:ext cx="2179699" cy="584775"/>
            <a:chOff x="3333343" y="3355916"/>
            <a:chExt cx="2421768" cy="649718"/>
          </a:xfrm>
        </p:grpSpPr>
        <p:sp>
          <p:nvSpPr>
            <p:cNvPr id="99" name="テキスト ボックス 98"/>
            <p:cNvSpPr txBox="1"/>
            <p:nvPr/>
          </p:nvSpPr>
          <p:spPr>
            <a:xfrm>
              <a:off x="3333343" y="3355916"/>
              <a:ext cx="2421768" cy="649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Send </a:t>
              </a:r>
              <a:r>
                <a:rPr lang="en-US" altLang="ja-JP" sz="1600" dirty="0" smtClean="0"/>
                <a:t>means     </a:t>
              </a:r>
              <a:r>
                <a:rPr lang="en-US" altLang="ja-JP" sz="1600" dirty="0"/>
                <a:t>of</a:t>
              </a:r>
            </a:p>
            <a:p>
              <a:r>
                <a:rPr lang="en-US" altLang="ja-JP" sz="1600" dirty="0"/>
                <a:t>   distribution of classes.</a:t>
              </a:r>
              <a:endParaRPr lang="ja-JP" altLang="en-US" sz="1600" dirty="0"/>
            </a:p>
          </p:txBody>
        </p:sp>
        <p:pic>
          <p:nvPicPr>
            <p:cNvPr id="13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943" y="3489614"/>
              <a:ext cx="164474" cy="17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4031900" y="3380939"/>
            <a:ext cx="2246705" cy="338554"/>
            <a:chOff x="-384824" y="3398028"/>
            <a:chExt cx="2496218" cy="376152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-384824" y="3398028"/>
              <a:ext cx="2496218" cy="376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Send</a:t>
              </a:r>
              <a:r>
                <a:rPr lang="ja-JP" altLang="en-US" sz="1600" dirty="0"/>
                <a:t> </a:t>
              </a:r>
              <a:r>
                <a:rPr lang="en-US" altLang="ja-JP" sz="1600" dirty="0"/>
                <a:t>latent variables     </a:t>
              </a:r>
              <a:r>
                <a:rPr lang="en-US" altLang="ja-JP" sz="1600" dirty="0" smtClean="0"/>
                <a:t>.</a:t>
              </a:r>
              <a:endParaRPr lang="ja-JP" altLang="en-US" sz="1600" dirty="0"/>
            </a:p>
          </p:txBody>
        </p:sp>
        <p:pic>
          <p:nvPicPr>
            <p:cNvPr id="1026" name="Picture 2" descr="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631" y="3529376"/>
              <a:ext cx="202144" cy="146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グループ化 4"/>
          <p:cNvGrpSpPr/>
          <p:nvPr/>
        </p:nvGrpSpPr>
        <p:grpSpPr>
          <a:xfrm>
            <a:off x="4904002" y="1497515"/>
            <a:ext cx="1335622" cy="338554"/>
            <a:chOff x="4504853" y="1497515"/>
            <a:chExt cx="1335622" cy="338554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4504853" y="1497515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Send</a:t>
              </a:r>
              <a:r>
                <a:rPr kumimoji="1" lang="ja-JP" altLang="en-US" sz="1600" dirty="0"/>
                <a:t>　　　</a:t>
              </a:r>
              <a:r>
                <a:rPr kumimoji="1" lang="en-US" altLang="ja-JP" sz="1600" dirty="0"/>
                <a:t>      .</a:t>
              </a:r>
              <a:endParaRPr kumimoji="1" lang="ja-JP" altLang="en-US" sz="1600" dirty="0"/>
            </a:p>
          </p:txBody>
        </p:sp>
        <p:pic>
          <p:nvPicPr>
            <p:cNvPr id="14" name="Picture 10" descr="https://latex.codecogs.com/gif.latex?%5Cinline%20%5Cdpi%7B300%7D%20%5Chuge%20P%28z_%7B2%7D%7C%5Cboldsymbol%7Bz%7D_1%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7586" y="1584960"/>
              <a:ext cx="624302" cy="18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03" y="811254"/>
            <a:ext cx="3922265" cy="38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20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kuniyasu</cp:lastModifiedBy>
  <cp:revision>36</cp:revision>
  <dcterms:created xsi:type="dcterms:W3CDTF">2017-11-04T01:57:43Z</dcterms:created>
  <dcterms:modified xsi:type="dcterms:W3CDTF">2018-12-06T07:43:49Z</dcterms:modified>
</cp:coreProperties>
</file>