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8640763" cy="3240088"/>
  <p:notesSz cx="6858000" cy="9144000"/>
  <p:defaultTextStyle>
    <a:defPPr>
      <a:defRPr lang="ja-JP"/>
    </a:defPPr>
    <a:lvl1pPr marL="0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1pPr>
    <a:lvl2pPr marL="285114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2pPr>
    <a:lvl3pPr marL="570229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3pPr>
    <a:lvl4pPr marL="855343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4pPr>
    <a:lvl5pPr marL="1140458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5pPr>
    <a:lvl6pPr marL="1425571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6pPr>
    <a:lvl7pPr marL="1710686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7pPr>
    <a:lvl8pPr marL="1995800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8pPr>
    <a:lvl9pPr marL="2280914" algn="l" defTabSz="570229" rtl="0" eaLnBrk="1" latinLnBrk="0" hangingPunct="1">
      <a:defRPr kumimoji="1" sz="112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530264"/>
            <a:ext cx="648057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701796"/>
            <a:ext cx="648057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2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13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72505"/>
            <a:ext cx="1863165" cy="274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72505"/>
            <a:ext cx="5481484" cy="274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8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807773"/>
            <a:ext cx="7452658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168309"/>
            <a:ext cx="7452658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862523"/>
            <a:ext cx="3672324" cy="2055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862523"/>
            <a:ext cx="3672324" cy="2055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94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72505"/>
            <a:ext cx="7452658" cy="62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794272"/>
            <a:ext cx="36554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183532"/>
            <a:ext cx="3655447" cy="17407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794272"/>
            <a:ext cx="367345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183532"/>
            <a:ext cx="3673450" cy="17407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0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6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16006"/>
            <a:ext cx="278687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466513"/>
            <a:ext cx="437438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972026"/>
            <a:ext cx="278687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16006"/>
            <a:ext cx="278687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466513"/>
            <a:ext cx="437438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972026"/>
            <a:ext cx="278687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72505"/>
            <a:ext cx="745265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862523"/>
            <a:ext cx="745265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3003082"/>
            <a:ext cx="19441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34C3-3E65-4F66-B184-00B7E33CCA0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3003082"/>
            <a:ext cx="29162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3003082"/>
            <a:ext cx="19441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DEB3-67E3-4879-86DE-1951F832D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2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kumimoji="1"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126796" y="72226"/>
            <a:ext cx="8415113" cy="3101958"/>
            <a:chOff x="1622140" y="565916"/>
            <a:chExt cx="8415113" cy="3101958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1622140" y="565916"/>
              <a:ext cx="8415113" cy="3101958"/>
              <a:chOff x="7227797" y="910702"/>
              <a:chExt cx="8415113" cy="3101958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8259306" y="3273998"/>
                <a:ext cx="5464133" cy="738662"/>
                <a:chOff x="6979989" y="3655568"/>
                <a:chExt cx="6155225" cy="832088"/>
              </a:xfrm>
            </p:grpSpPr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7897174" y="4071611"/>
                  <a:ext cx="5238040" cy="416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800" dirty="0"/>
                    <a:t>Latent space after principal component analysis</a:t>
                  </a:r>
                  <a:endParaRPr lang="ja-JP" altLang="en-US" sz="1800" dirty="0"/>
                </a:p>
              </p:txBody>
            </p: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6979989" y="3655568"/>
                  <a:ext cx="2292649" cy="416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800" dirty="0"/>
                    <a:t>Before optimization</a:t>
                  </a:r>
                </a:p>
              </p:txBody>
            </p:sp>
          </p:grpSp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44653" y="910702"/>
                <a:ext cx="4098257" cy="2363297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7797" y="910702"/>
                <a:ext cx="4098257" cy="2363297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/>
            <p:cNvSpPr txBox="1"/>
            <p:nvPr/>
          </p:nvSpPr>
          <p:spPr>
            <a:xfrm>
              <a:off x="7042929" y="2929214"/>
              <a:ext cx="18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/>
                <a:t>After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96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kuniyasu</dc:creator>
  <cp:lastModifiedBy>kuniyasu</cp:lastModifiedBy>
  <cp:revision>1</cp:revision>
  <dcterms:created xsi:type="dcterms:W3CDTF">2018-12-03T04:36:42Z</dcterms:created>
  <dcterms:modified xsi:type="dcterms:W3CDTF">2018-12-03T04:43:35Z</dcterms:modified>
</cp:coreProperties>
</file>