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4"/>
  </p:notesMasterIdLst>
  <p:sldIdLst>
    <p:sldId id="256" r:id="rId2"/>
    <p:sldId id="257" r:id="rId3"/>
  </p:sldIdLst>
  <p:sldSz cx="14760575" cy="4319588"/>
  <p:notesSz cx="6858000" cy="9144000"/>
  <p:defaultTextStyle>
    <a:defPPr>
      <a:defRPr lang="en-US"/>
    </a:defPPr>
    <a:lvl1pPr marL="0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1pPr>
    <a:lvl2pPr marL="632626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2pPr>
    <a:lvl3pPr marL="1265250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3pPr>
    <a:lvl4pPr marL="1897875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4pPr>
    <a:lvl5pPr marL="2530501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5pPr>
    <a:lvl6pPr marL="3163128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6pPr>
    <a:lvl7pPr marL="3795752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7pPr>
    <a:lvl8pPr marL="4428378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8pPr>
    <a:lvl9pPr marL="5061002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4" userDrawn="1">
          <p15:clr>
            <a:srgbClr val="A4A3A4"/>
          </p15:clr>
        </p15:guide>
        <p15:guide id="2" pos="46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" y="1080"/>
      </p:cViewPr>
      <p:guideLst>
        <p:guide orient="horz" pos="774"/>
        <p:guide pos="46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884A-EA7E-47AA-B437-B8E1FF50D69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843088" y="1143000"/>
            <a:ext cx="10544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DDF48-31D8-4ACA-961B-E04AB971A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45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843088" y="1143000"/>
            <a:ext cx="10544176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DDF48-31D8-4ACA-961B-E04AB971AA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8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072" y="706933"/>
            <a:ext cx="1107043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5072" y="2268784"/>
            <a:ext cx="110704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8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44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3036" y="229978"/>
            <a:ext cx="3182749" cy="36606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789" y="229978"/>
            <a:ext cx="9363740" cy="36606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0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02" y="1076898"/>
            <a:ext cx="127309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102" y="2890725"/>
            <a:ext cx="127309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6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790" y="1149890"/>
            <a:ext cx="6273244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2541" y="1149890"/>
            <a:ext cx="6273244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5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2" y="229978"/>
            <a:ext cx="12730996" cy="8349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12" y="1058899"/>
            <a:ext cx="624441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712" y="1577849"/>
            <a:ext cx="6244415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2541" y="1058899"/>
            <a:ext cx="627516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2541" y="1577849"/>
            <a:ext cx="6275167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47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287972"/>
            <a:ext cx="476066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167" y="621941"/>
            <a:ext cx="7472541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1295877"/>
            <a:ext cx="476066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2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287972"/>
            <a:ext cx="476066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5167" y="621941"/>
            <a:ext cx="7472541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1295877"/>
            <a:ext cx="476066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790" y="229978"/>
            <a:ext cx="127309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790" y="1149890"/>
            <a:ext cx="127309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790" y="4003618"/>
            <a:ext cx="332112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4528-C138-4BF2-B6A0-94131316515C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9441" y="4003618"/>
            <a:ext cx="498169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4656" y="4003618"/>
            <a:ext cx="332112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0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emf"/><Relationship Id="rId5" Type="http://schemas.openxmlformats.org/officeDocument/2006/relationships/image" Target="../media/image4.gif"/><Relationship Id="rId10" Type="http://schemas.openxmlformats.org/officeDocument/2006/relationships/image" Target="../media/image9.emf"/><Relationship Id="rId4" Type="http://schemas.openxmlformats.org/officeDocument/2006/relationships/image" Target="../media/image3.gi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" y="191122"/>
            <a:ext cx="4490290" cy="3971931"/>
          </a:xfrm>
          <a:prstGeom prst="rect">
            <a:avLst/>
          </a:prstGeom>
        </p:spPr>
      </p:pic>
      <p:grpSp>
        <p:nvGrpSpPr>
          <p:cNvPr id="62" name="グループ化 61"/>
          <p:cNvGrpSpPr/>
          <p:nvPr/>
        </p:nvGrpSpPr>
        <p:grpSpPr>
          <a:xfrm>
            <a:off x="9652350" y="1838040"/>
            <a:ext cx="1436291" cy="666977"/>
            <a:chOff x="420186" y="5214586"/>
            <a:chExt cx="1538979" cy="714663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420186" y="5214586"/>
              <a:ext cx="1538979" cy="714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67" dirty="0"/>
                <a:t>Send</a:t>
              </a:r>
              <a:r>
                <a:rPr lang="ja-JP" altLang="en-US" sz="1867" dirty="0"/>
                <a:t> </a:t>
              </a:r>
              <a:r>
                <a:rPr lang="en-US" altLang="ja-JP" sz="1867" dirty="0"/>
                <a:t>latent</a:t>
              </a:r>
            </a:p>
            <a:p>
              <a:r>
                <a:rPr lang="en-US" altLang="ja-JP" sz="1867" dirty="0"/>
                <a:t> variables     .</a:t>
              </a:r>
              <a:endParaRPr lang="ja-JP" altLang="en-US" sz="1867" dirty="0"/>
            </a:p>
          </p:txBody>
        </p:sp>
        <p:pic>
          <p:nvPicPr>
            <p:cNvPr id="64" name="Picture 2" descr="https://latex.codecogs.com/gif.latex?%5Cinline%20%5Cdpi%7B300%7D%20%5Chuge%20%5Cboldsymbol%7Bz%7D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660" y="5658593"/>
              <a:ext cx="235575" cy="171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/>
          <p:cNvGrpSpPr/>
          <p:nvPr/>
        </p:nvGrpSpPr>
        <p:grpSpPr>
          <a:xfrm>
            <a:off x="12339241" y="1838040"/>
            <a:ext cx="2402132" cy="666977"/>
            <a:chOff x="4646631" y="5061726"/>
            <a:chExt cx="2573876" cy="714663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4646631" y="5061726"/>
              <a:ext cx="2573876" cy="714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67" dirty="0"/>
                <a:t>Send mean     of</a:t>
              </a:r>
            </a:p>
            <a:p>
              <a:r>
                <a:rPr lang="en-US" altLang="ja-JP" sz="1867" dirty="0"/>
                <a:t> distribution of classes.</a:t>
              </a:r>
              <a:endParaRPr lang="ja-JP" altLang="en-US" sz="1867" dirty="0"/>
            </a:p>
          </p:txBody>
        </p:sp>
        <p:pic>
          <p:nvPicPr>
            <p:cNvPr id="67" name="Picture 2" descr="https://latex.codecogs.com/gif.latex?%5Cdpi%7B300%7D%20%5Chuge%20%5Cboldsymbol%7B%5Cmu%7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619" y="5203976"/>
              <a:ext cx="174224" cy="18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グループ化 67"/>
          <p:cNvGrpSpPr/>
          <p:nvPr/>
        </p:nvGrpSpPr>
        <p:grpSpPr>
          <a:xfrm>
            <a:off x="8196942" y="3861755"/>
            <a:ext cx="1542410" cy="379656"/>
            <a:chOff x="1120777" y="2587172"/>
            <a:chExt cx="1652687" cy="406800"/>
          </a:xfrm>
        </p:grpSpPr>
        <p:sp>
          <p:nvSpPr>
            <p:cNvPr id="69" name="テキスト ボックス 68"/>
            <p:cNvSpPr txBox="1"/>
            <p:nvPr/>
          </p:nvSpPr>
          <p:spPr>
            <a:xfrm>
              <a:off x="1120777" y="2587172"/>
              <a:ext cx="1652687" cy="406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67" dirty="0"/>
                <a:t>Send  </a:t>
              </a:r>
              <a:r>
                <a:rPr kumimoji="1" lang="ja-JP" altLang="en-US" sz="1867" dirty="0"/>
                <a:t>  </a:t>
              </a:r>
              <a:r>
                <a:rPr kumimoji="1" lang="en-US" altLang="ja-JP" sz="1867" dirty="0"/>
                <a:t>           </a:t>
              </a:r>
              <a:r>
                <a:rPr kumimoji="1" lang="en-US" altLang="ja-JP" sz="1867" dirty="0"/>
                <a:t>.</a:t>
              </a:r>
              <a:endParaRPr kumimoji="1" lang="ja-JP" altLang="en-US" sz="1867" dirty="0"/>
            </a:p>
          </p:txBody>
        </p:sp>
        <p:pic>
          <p:nvPicPr>
            <p:cNvPr id="70" name="Picture 10" descr="https://latex.codecogs.com/gif.latex?%5Cinline%20%5Cdpi%7B300%7D%20%5Chuge%20P%28z_%7B2%7D%7C%5Cboldsymbol%7Bz%7D_1%2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323" y="2661344"/>
              <a:ext cx="844314" cy="248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グループ化 70"/>
          <p:cNvGrpSpPr/>
          <p:nvPr/>
        </p:nvGrpSpPr>
        <p:grpSpPr>
          <a:xfrm>
            <a:off x="9279750" y="47320"/>
            <a:ext cx="1760418" cy="379656"/>
            <a:chOff x="4675673" y="2356003"/>
            <a:chExt cx="1886281" cy="406800"/>
          </a:xfrm>
        </p:grpSpPr>
        <p:sp>
          <p:nvSpPr>
            <p:cNvPr id="72" name="テキスト ボックス 71"/>
            <p:cNvSpPr txBox="1"/>
            <p:nvPr/>
          </p:nvSpPr>
          <p:spPr>
            <a:xfrm>
              <a:off x="4675673" y="2356003"/>
              <a:ext cx="1886281" cy="406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67" dirty="0"/>
                <a:t>Send                   </a:t>
              </a:r>
              <a:r>
                <a:rPr kumimoji="1" lang="en-US" altLang="ja-JP" sz="1867" dirty="0"/>
                <a:t>.</a:t>
              </a:r>
              <a:endParaRPr kumimoji="1" lang="ja-JP" altLang="en-US" sz="1867" dirty="0"/>
            </a:p>
          </p:txBody>
        </p:sp>
        <p:pic>
          <p:nvPicPr>
            <p:cNvPr id="73" name="Picture 8" descr="https://latex.codecogs.com/gif.latex?%5Cinline%20%5Cdpi%7B300%7D%20%5Chuge%20P%28z_%7B2%7D%7Cz_%7B3%7D%2C%5Cboldsymbol%7Bo%7D_%7B2%7D%2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547" y="2462688"/>
              <a:ext cx="1053790" cy="22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テキスト ボックス 73"/>
          <p:cNvSpPr txBox="1"/>
          <p:nvPr/>
        </p:nvSpPr>
        <p:spPr>
          <a:xfrm>
            <a:off x="7453697" y="1297778"/>
            <a:ext cx="1924886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67" dirty="0"/>
              <a:t>Send probabilities</a:t>
            </a:r>
          </a:p>
          <a:p>
            <a:r>
              <a:rPr lang="en-US" altLang="ja-JP" sz="1867" dirty="0"/>
              <a:t> of considering</a:t>
            </a:r>
          </a:p>
          <a:p>
            <a:r>
              <a:rPr lang="en-US" altLang="ja-JP" sz="1867" dirty="0"/>
              <a:t> transition.</a:t>
            </a:r>
            <a:endParaRPr lang="ja-JP" altLang="en-US" sz="1867" dirty="0"/>
          </a:p>
        </p:txBody>
      </p:sp>
      <p:grpSp>
        <p:nvGrpSpPr>
          <p:cNvPr id="75" name="グループ化 74"/>
          <p:cNvGrpSpPr/>
          <p:nvPr/>
        </p:nvGrpSpPr>
        <p:grpSpPr>
          <a:xfrm>
            <a:off x="4548141" y="1825973"/>
            <a:ext cx="1760418" cy="379656"/>
            <a:chOff x="133148" y="2479749"/>
            <a:chExt cx="1886282" cy="406800"/>
          </a:xfrm>
        </p:grpSpPr>
        <p:sp>
          <p:nvSpPr>
            <p:cNvPr id="76" name="テキスト ボックス 75"/>
            <p:cNvSpPr txBox="1"/>
            <p:nvPr/>
          </p:nvSpPr>
          <p:spPr>
            <a:xfrm>
              <a:off x="133148" y="2479749"/>
              <a:ext cx="1886282" cy="406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67" dirty="0"/>
                <a:t>Send    </a:t>
              </a:r>
              <a:r>
                <a:rPr kumimoji="1" lang="ja-JP" altLang="en-US" sz="1867" dirty="0"/>
                <a:t>  </a:t>
              </a:r>
              <a:r>
                <a:rPr kumimoji="1" lang="en-US" altLang="ja-JP" sz="1867" dirty="0"/>
                <a:t>             </a:t>
              </a:r>
              <a:r>
                <a:rPr kumimoji="1" lang="en-US" altLang="ja-JP" sz="1867" dirty="0"/>
                <a:t>.</a:t>
              </a:r>
              <a:endParaRPr kumimoji="1" lang="ja-JP" altLang="en-US" sz="1867" dirty="0"/>
            </a:p>
          </p:txBody>
        </p:sp>
        <p:pic>
          <p:nvPicPr>
            <p:cNvPr id="77" name="Picture 2" descr="https://latex.codecogs.com/gif.latex?%5Cdpi%7B300%7D%20%5Clarge%20P%28z_3%7Cz_2%2C%5Cboldsymbol%7Bo%7D_2%2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08" y="2573499"/>
              <a:ext cx="1027775" cy="220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グループ化 1"/>
          <p:cNvGrpSpPr/>
          <p:nvPr/>
        </p:nvGrpSpPr>
        <p:grpSpPr>
          <a:xfrm>
            <a:off x="5605153" y="130300"/>
            <a:ext cx="6745216" cy="3860587"/>
            <a:chOff x="5298057" y="525740"/>
            <a:chExt cx="7227472" cy="4136604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5298057" y="525740"/>
              <a:ext cx="7227472" cy="4136604"/>
              <a:chOff x="-2717227" y="68256"/>
              <a:chExt cx="8760213" cy="5013858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-2717227" y="68256"/>
                <a:ext cx="8760213" cy="5013858"/>
                <a:chOff x="-3680059" y="5631618"/>
                <a:chExt cx="10565174" cy="6046918"/>
              </a:xfrm>
            </p:grpSpPr>
            <p:grpSp>
              <p:nvGrpSpPr>
                <p:cNvPr id="23" name="グループ化 22"/>
                <p:cNvGrpSpPr/>
                <p:nvPr/>
              </p:nvGrpSpPr>
              <p:grpSpPr>
                <a:xfrm>
                  <a:off x="-3680059" y="5631618"/>
                  <a:ext cx="10565174" cy="6046918"/>
                  <a:chOff x="-7442723" y="3512561"/>
                  <a:chExt cx="10565174" cy="6046918"/>
                </a:xfrm>
              </p:grpSpPr>
              <p:grpSp>
                <p:nvGrpSpPr>
                  <p:cNvPr id="25" name="グループ化 24"/>
                  <p:cNvGrpSpPr/>
                  <p:nvPr/>
                </p:nvGrpSpPr>
                <p:grpSpPr>
                  <a:xfrm>
                    <a:off x="-7442723" y="6730709"/>
                    <a:ext cx="3922806" cy="2828767"/>
                    <a:chOff x="-2527629" y="4610518"/>
                    <a:chExt cx="2712864" cy="1956269"/>
                  </a:xfrm>
                </p:grpSpPr>
                <p:sp>
                  <p:nvSpPr>
                    <p:cNvPr id="53" name="円/楕円 52"/>
                    <p:cNvSpPr/>
                    <p:nvPr/>
                  </p:nvSpPr>
                  <p:spPr>
                    <a:xfrm>
                      <a:off x="-1418412" y="4811165"/>
                      <a:ext cx="545351" cy="545351"/>
                    </a:xfrm>
                    <a:prstGeom prst="ellips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535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円/楕円 53"/>
                    <p:cNvSpPr/>
                    <p:nvPr/>
                  </p:nvSpPr>
                  <p:spPr>
                    <a:xfrm>
                      <a:off x="-2329764" y="5899487"/>
                      <a:ext cx="545351" cy="545351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78409" algn="ctr"/>
                      <a:endParaRPr lang="ja-JP" altLang="en-US" sz="535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円/楕円 54"/>
                    <p:cNvSpPr/>
                    <p:nvPr/>
                  </p:nvSpPr>
                  <p:spPr>
                    <a:xfrm>
                      <a:off x="-483017" y="5899485"/>
                      <a:ext cx="545351" cy="545351"/>
                    </a:xfrm>
                    <a:prstGeom prst="ellips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78409" algn="ctr"/>
                      <a:endParaRPr lang="ja-JP" altLang="en-US" sz="535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6" name="カギ線コネクタ 55"/>
                    <p:cNvCxnSpPr>
                      <a:stCxn id="53" idx="4"/>
                      <a:endCxn id="54" idx="0"/>
                    </p:cNvCxnSpPr>
                    <p:nvPr/>
                  </p:nvCxnSpPr>
                  <p:spPr>
                    <a:xfrm rot="5400000">
                      <a:off x="-1872897" y="5172326"/>
                      <a:ext cx="542971" cy="911351"/>
                    </a:xfrm>
                    <a:prstGeom prst="bentConnector3">
                      <a:avLst>
                        <a:gd name="adj1" fmla="val 50000"/>
                      </a:avLst>
                    </a:prstGeom>
                    <a:ln w="3175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カギ線コネクタ 56"/>
                    <p:cNvCxnSpPr>
                      <a:stCxn id="53" idx="4"/>
                      <a:endCxn id="55" idx="0"/>
                    </p:cNvCxnSpPr>
                    <p:nvPr/>
                  </p:nvCxnSpPr>
                  <p:spPr>
                    <a:xfrm rot="16200000" flipH="1">
                      <a:off x="-949524" y="5160303"/>
                      <a:ext cx="542969" cy="935394"/>
                    </a:xfrm>
                    <a:prstGeom prst="bentConnector3">
                      <a:avLst>
                        <a:gd name="adj1" fmla="val 50000"/>
                      </a:avLst>
                    </a:prstGeom>
                    <a:ln w="3175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8" name="図 57" descr="%pptTeX&#10;\begin{document}&#10;\input{contents}&#10;\begin{align*}&#10;o_2&#10;\end{align*}&#10;\end{document}"/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2180716" y="6097397"/>
                      <a:ext cx="247255" cy="19222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9" name="正方形/長方形 58"/>
                    <p:cNvSpPr/>
                    <p:nvPr/>
                  </p:nvSpPr>
                  <p:spPr>
                    <a:xfrm>
                      <a:off x="-2480906" y="4674343"/>
                      <a:ext cx="2666141" cy="1892444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195"/>
                    </a:p>
                  </p:txBody>
                </p:sp>
                <p:sp>
                  <p:nvSpPr>
                    <p:cNvPr id="60" name="テキスト ボックス 59"/>
                    <p:cNvSpPr txBox="1"/>
                    <p:nvPr/>
                  </p:nvSpPr>
                  <p:spPr>
                    <a:xfrm>
                      <a:off x="-2527629" y="4610518"/>
                      <a:ext cx="887641" cy="3800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6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MLDA</a:t>
                      </a:r>
                      <a:endParaRPr lang="ja-JP" altLang="en-US" sz="168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" name="正方形/長方形 60"/>
                    <p:cNvSpPr/>
                    <p:nvPr/>
                  </p:nvSpPr>
                  <p:spPr>
                    <a:xfrm>
                      <a:off x="-2329764" y="5532889"/>
                      <a:ext cx="2348200" cy="1686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195"/>
                    </a:p>
                  </p:txBody>
                </p:sp>
              </p:grpSp>
              <p:grpSp>
                <p:nvGrpSpPr>
                  <p:cNvPr id="26" name="グループ化 25"/>
                  <p:cNvGrpSpPr/>
                  <p:nvPr/>
                </p:nvGrpSpPr>
                <p:grpSpPr>
                  <a:xfrm>
                    <a:off x="932387" y="3512561"/>
                    <a:ext cx="2190064" cy="6046918"/>
                    <a:chOff x="-2238467" y="3271046"/>
                    <a:chExt cx="2149464" cy="5934822"/>
                  </a:xfrm>
                </p:grpSpPr>
                <p:grpSp>
                  <p:nvGrpSpPr>
                    <p:cNvPr id="35" name="グループ化 34"/>
                    <p:cNvGrpSpPr/>
                    <p:nvPr/>
                  </p:nvGrpSpPr>
                  <p:grpSpPr>
                    <a:xfrm>
                      <a:off x="-2238467" y="3271046"/>
                      <a:ext cx="2149464" cy="5934822"/>
                      <a:chOff x="-5973572" y="3317375"/>
                      <a:chExt cx="2149464" cy="5934822"/>
                    </a:xfrm>
                  </p:grpSpPr>
                  <p:cxnSp>
                    <p:nvCxnSpPr>
                      <p:cNvPr id="37" name="直線矢印コネクタ 36"/>
                      <p:cNvCxnSpPr>
                        <a:stCxn id="40" idx="6"/>
                        <a:endCxn id="45" idx="2"/>
                      </p:cNvCxnSpPr>
                      <p:nvPr/>
                    </p:nvCxnSpPr>
                    <p:spPr>
                      <a:xfrm flipH="1">
                        <a:off x="-4807356" y="6128945"/>
                        <a:ext cx="1" cy="601819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prstDash val="lgDash"/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8" name="円/楕円 37"/>
                      <p:cNvSpPr/>
                      <p:nvPr/>
                    </p:nvSpPr>
                    <p:spPr>
                      <a:xfrm rot="5400000">
                        <a:off x="-5172872" y="3733701"/>
                        <a:ext cx="731030" cy="731030"/>
                      </a:xfrm>
                      <a:prstGeom prst="ellipse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553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9" name="正方形/長方形 38"/>
                      <p:cNvSpPr/>
                      <p:nvPr/>
                    </p:nvSpPr>
                    <p:spPr>
                      <a:xfrm rot="5400000">
                        <a:off x="-6314822" y="3822938"/>
                        <a:ext cx="2931586" cy="2049842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386"/>
                      </a:p>
                    </p:txBody>
                  </p:sp>
                  <p:sp>
                    <p:nvSpPr>
                      <p:cNvPr id="40" name="円/楕円 39"/>
                      <p:cNvSpPr/>
                      <p:nvPr/>
                    </p:nvSpPr>
                    <p:spPr>
                      <a:xfrm rot="5400000">
                        <a:off x="-5172872" y="5397916"/>
                        <a:ext cx="731030" cy="731030"/>
                      </a:xfrm>
                      <a:prstGeom prst="ellipse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77273" algn="ctr"/>
                        <a:endParaRPr lang="ja-JP" altLang="en-US" sz="553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41" name="図 40" descr="%pptTeX&#10; \begin{document}&#10;\input{contents}&#10;\begin{align*}&#10;z_1&#10;\end{align*}&#10;\end{document}"/>
                      <p:cNvPicPr>
                        <a:picLocks noChangeAspect="1"/>
                      </p:cNvPicPr>
                      <p:nvPr/>
                    </p:nvPicPr>
                    <p:blipFill>
                      <a:blip r:embed="rId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4974963" y="5615342"/>
                        <a:ext cx="355872" cy="29187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2" name="図 41" descr="%pptTeX&#10; \begin{document}&#10;\input{contents}&#10;\begin{align*}&#10;z_2&#10;\end{align*}&#10;\end{document}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4985292" y="3940805"/>
                        <a:ext cx="365648" cy="29187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3" name="直線矢印コネクタ 42"/>
                      <p:cNvCxnSpPr>
                        <a:stCxn id="38" idx="6"/>
                        <a:endCxn id="40" idx="2"/>
                      </p:cNvCxnSpPr>
                      <p:nvPr/>
                    </p:nvCxnSpPr>
                    <p:spPr>
                      <a:xfrm>
                        <a:off x="-4807358" y="4464731"/>
                        <a:ext cx="0" cy="9331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正方形/長方形 43"/>
                      <p:cNvSpPr/>
                      <p:nvPr/>
                    </p:nvSpPr>
                    <p:spPr>
                      <a:xfrm>
                        <a:off x="-5702201" y="4753155"/>
                        <a:ext cx="1724430" cy="391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773" dirty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5" name="円/楕円 44"/>
                      <p:cNvSpPr/>
                      <p:nvPr/>
                    </p:nvSpPr>
                    <p:spPr>
                      <a:xfrm rot="5400000">
                        <a:off x="-5172873" y="6730764"/>
                        <a:ext cx="731030" cy="731030"/>
                      </a:xfrm>
                      <a:prstGeom prst="ellipse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553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6" name="テキスト ボックス 45"/>
                      <p:cNvSpPr txBox="1"/>
                      <p:nvPr/>
                    </p:nvSpPr>
                    <p:spPr>
                      <a:xfrm>
                        <a:off x="-5962112" y="6484357"/>
                        <a:ext cx="921342" cy="5393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1680" dirty="0">
                            <a:latin typeface="Times New Roman" panose="020206030504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a:t>VAE</a:t>
                        </a:r>
                        <a:endParaRPr lang="ja-JP" altLang="en-US" sz="16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7" name="正方形/長方形 46"/>
                      <p:cNvSpPr/>
                      <p:nvPr/>
                    </p:nvSpPr>
                    <p:spPr>
                      <a:xfrm rot="5400000">
                        <a:off x="-6191525" y="6884779"/>
                        <a:ext cx="2684994" cy="2049841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386"/>
                      </a:p>
                    </p:txBody>
                  </p:sp>
                  <p:sp>
                    <p:nvSpPr>
                      <p:cNvPr id="48" name="円/楕円 47"/>
                      <p:cNvSpPr/>
                      <p:nvPr/>
                    </p:nvSpPr>
                    <p:spPr>
                      <a:xfrm rot="5400000">
                        <a:off x="-5172873" y="8394979"/>
                        <a:ext cx="731030" cy="73103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77273" algn="ctr"/>
                        <a:endParaRPr lang="ja-JP" altLang="en-US" sz="553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49" name="直線矢印コネクタ 48"/>
                      <p:cNvCxnSpPr>
                        <a:stCxn id="45" idx="6"/>
                        <a:endCxn id="48" idx="2"/>
                      </p:cNvCxnSpPr>
                      <p:nvPr/>
                    </p:nvCxnSpPr>
                    <p:spPr>
                      <a:xfrm>
                        <a:off x="-4807359" y="7461795"/>
                        <a:ext cx="0" cy="9331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0" name="図 49" descr="%pptTeX&#10; \begin{document}&#10;\input{contents}&#10;\begin{align*}&#10;z_1&#10;\end{align*}&#10;\end{document}"/>
                      <p:cNvPicPr>
                        <a:picLocks noChangeAspect="1"/>
                      </p:cNvPicPr>
                      <p:nvPr/>
                    </p:nvPicPr>
                    <p:blipFill>
                      <a:blip r:embed="rId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4985294" y="6937869"/>
                        <a:ext cx="355872" cy="29187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1" name="正方形/長方形 50">
                        <a:extLst>
                          <a:ext uri="{FF2B5EF4-FFF2-40B4-BE49-F238E27FC236}">
                            <a16:creationId xmlns="" xmlns:a16="http://schemas.microsoft.com/office/drawing/2014/main" id="{438BD5F7-339D-4946-92E2-23C8E841E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5702201" y="7728094"/>
                        <a:ext cx="1724430" cy="391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773" dirty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2" name="テキスト ボックス 51"/>
                      <p:cNvSpPr txBox="1"/>
                      <p:nvPr/>
                    </p:nvSpPr>
                    <p:spPr>
                      <a:xfrm>
                        <a:off x="-5973572" y="3317375"/>
                        <a:ext cx="1114343" cy="5393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1680" dirty="0">
                            <a:latin typeface="Times New Roman" panose="020206030504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a:t>GMM</a:t>
                        </a:r>
                        <a:endParaRPr lang="ja-JP" altLang="en-US" sz="16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pic>
                  <p:nvPicPr>
                    <p:cNvPr id="36" name="図 35" descr="%pptTeX&#10;\begin{document}&#10;\input{contents}&#10;\begin{align*}&#10;o_1&#10;\end{align*}&#10;\end{document}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222531" y="8614951"/>
                      <a:ext cx="343481" cy="27417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7" name="図 26" descr="%pptTeX&#10; \begin{document}&#10;\input{contents}&#10;\begin{align*}&#10;z_2&#10;\end{align*}&#10;\end{document}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255630" y="8857959"/>
                    <a:ext cx="357541" cy="285403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グループ化 27"/>
                  <p:cNvGrpSpPr/>
                  <p:nvPr/>
                </p:nvGrpSpPr>
                <p:grpSpPr>
                  <a:xfrm>
                    <a:off x="-6462001" y="4710290"/>
                    <a:ext cx="2030088" cy="2310556"/>
                    <a:chOff x="-10676911" y="10371891"/>
                    <a:chExt cx="2030088" cy="2310556"/>
                  </a:xfrm>
                </p:grpSpPr>
                <p:cxnSp>
                  <p:nvCxnSpPr>
                    <p:cNvPr id="31" name="直線矢印コネクタ 30"/>
                    <p:cNvCxnSpPr>
                      <a:stCxn id="33" idx="6"/>
                      <a:endCxn id="53" idx="0"/>
                    </p:cNvCxnSpPr>
                    <p:nvPr/>
                  </p:nvCxnSpPr>
                  <p:spPr>
                    <a:xfrm flipH="1">
                      <a:off x="-9659411" y="11993595"/>
                      <a:ext cx="6466" cy="68885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lgDash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正方形/長方形 31"/>
                    <p:cNvSpPr/>
                    <p:nvPr/>
                  </p:nvSpPr>
                  <p:spPr>
                    <a:xfrm rot="5400000">
                      <a:off x="-10525953" y="10347907"/>
                      <a:ext cx="1783952" cy="1974308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386"/>
                    </a:p>
                  </p:txBody>
                </p:sp>
                <p:sp>
                  <p:nvSpPr>
                    <p:cNvPr id="33" name="円/楕円 32"/>
                    <p:cNvSpPr/>
                    <p:nvPr/>
                  </p:nvSpPr>
                  <p:spPr>
                    <a:xfrm rot="5400000">
                      <a:off x="-10018463" y="11262566"/>
                      <a:ext cx="731029" cy="731030"/>
                    </a:xfrm>
                    <a:prstGeom prst="ellips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77273" algn="ctr"/>
                      <a:endParaRPr lang="ja-JP" altLang="en-US" sz="553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テキスト ボックス 33"/>
                    <p:cNvSpPr txBox="1"/>
                    <p:nvPr/>
                  </p:nvSpPr>
                  <p:spPr>
                    <a:xfrm>
                      <a:off x="-10676911" y="10371891"/>
                      <a:ext cx="891843" cy="54956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ja-JP" sz="1680" dirty="0"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MM</a:t>
                      </a:r>
                      <a:endParaRPr lang="ja-JP" altLang="en-US" sz="168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29" name="図 28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-5640397" y="5825149"/>
                    <a:ext cx="425374" cy="348879"/>
                  </a:xfrm>
                  <a:prstGeom prst="rect">
                    <a:avLst/>
                  </a:prstGeom>
                </p:spPr>
              </p:pic>
              <p:pic>
                <p:nvPicPr>
                  <p:cNvPr id="30" name="図 29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-5671547" y="7275882"/>
                    <a:ext cx="425376" cy="34887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4" name="カギ線コネクタ 23"/>
                <p:cNvCxnSpPr>
                  <a:stCxn id="55" idx="6"/>
                  <a:endCxn id="38" idx="4"/>
                </p:cNvCxnSpPr>
                <p:nvPr/>
              </p:nvCxnSpPr>
              <p:spPr>
                <a:xfrm flipV="1">
                  <a:off x="65032" y="6428225"/>
                  <a:ext cx="5445843" cy="4679677"/>
                </a:xfrm>
                <a:prstGeom prst="bentConnector3">
                  <a:avLst>
                    <a:gd name="adj1" fmla="val 42637"/>
                  </a:avLst>
                </a:prstGeom>
                <a:ln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曲線コネクタ 12">
                <a:extLst>
                  <a:ext uri="{FF2B5EF4-FFF2-40B4-BE49-F238E27FC236}">
                    <a16:creationId xmlns="" xmlns:a16="http://schemas.microsoft.com/office/drawing/2014/main" id="{E08517D8-14D6-4B15-BAB0-4902032035FF}"/>
                  </a:ext>
                </a:extLst>
              </p:cNvPr>
              <p:cNvCxnSpPr>
                <a:cxnSpLocks/>
                <a:stCxn id="33" idx="3"/>
                <a:endCxn id="33" idx="1"/>
              </p:cNvCxnSpPr>
              <p:nvPr/>
            </p:nvCxnSpPr>
            <p:spPr>
              <a:xfrm rot="10800000" flipH="1">
                <a:off x="-1269326" y="1888642"/>
                <a:ext cx="428605" cy="12700"/>
              </a:xfrm>
              <a:prstGeom prst="curvedConnector5">
                <a:avLst>
                  <a:gd name="adj1" fmla="val -19935"/>
                  <a:gd name="adj2" fmla="val 4055707"/>
                  <a:gd name="adj3" fmla="val 122090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線コネクタ 77"/>
            <p:cNvCxnSpPr>
              <a:stCxn id="55" idx="5"/>
            </p:cNvCxnSpPr>
            <p:nvPr/>
          </p:nvCxnSpPr>
          <p:spPr>
            <a:xfrm>
              <a:off x="7781015" y="4462707"/>
              <a:ext cx="184152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55" idx="7"/>
            </p:cNvCxnSpPr>
            <p:nvPr/>
          </p:nvCxnSpPr>
          <p:spPr>
            <a:xfrm flipV="1">
              <a:off x="7781015" y="4075272"/>
              <a:ext cx="1483348" cy="598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V="1">
              <a:off x="9268916" y="885636"/>
              <a:ext cx="1" cy="32012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 flipV="1">
              <a:off x="9622535" y="1250833"/>
              <a:ext cx="1" cy="320619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endCxn id="38" idx="5"/>
            </p:cNvCxnSpPr>
            <p:nvPr/>
          </p:nvCxnSpPr>
          <p:spPr>
            <a:xfrm>
              <a:off x="9622535" y="1250833"/>
              <a:ext cx="2037517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endCxn id="38" idx="3"/>
            </p:cNvCxnSpPr>
            <p:nvPr/>
          </p:nvCxnSpPr>
          <p:spPr>
            <a:xfrm>
              <a:off x="9264365" y="888954"/>
              <a:ext cx="2395687" cy="158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曲線コネクタ 83"/>
          <p:cNvCxnSpPr>
            <a:stCxn id="53" idx="1"/>
            <a:endCxn id="33" idx="5"/>
          </p:cNvCxnSpPr>
          <p:nvPr/>
        </p:nvCxnSpPr>
        <p:spPr>
          <a:xfrm rot="5400000" flipH="1" flipV="1">
            <a:off x="6420521" y="2144360"/>
            <a:ext cx="581868" cy="17118"/>
          </a:xfrm>
          <a:prstGeom prst="curvedConnector4">
            <a:avLst>
              <a:gd name="adj1" fmla="val 208"/>
              <a:gd name="adj2" fmla="val -87973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/>
          <p:cNvCxnSpPr>
            <a:stCxn id="33" idx="7"/>
            <a:endCxn id="53" idx="7"/>
          </p:cNvCxnSpPr>
          <p:nvPr/>
        </p:nvCxnSpPr>
        <p:spPr>
          <a:xfrm>
            <a:off x="7050031" y="1861985"/>
            <a:ext cx="8862" cy="581868"/>
          </a:xfrm>
          <a:prstGeom prst="curvedConnector4">
            <a:avLst>
              <a:gd name="adj1" fmla="val 320977"/>
              <a:gd name="adj2" fmla="val 96592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線コネクタ 85"/>
          <p:cNvCxnSpPr>
            <a:stCxn id="40" idx="7"/>
            <a:endCxn id="45" idx="1"/>
          </p:cNvCxnSpPr>
          <p:nvPr/>
        </p:nvCxnSpPr>
        <p:spPr>
          <a:xfrm flipH="1">
            <a:off x="11878897" y="1889580"/>
            <a:ext cx="1" cy="530761"/>
          </a:xfrm>
          <a:prstGeom prst="curvedConnector3">
            <a:avLst>
              <a:gd name="adj1" fmla="val -2147483647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/>
          <p:cNvCxnSpPr>
            <a:stCxn id="45" idx="3"/>
            <a:endCxn id="40" idx="5"/>
          </p:cNvCxnSpPr>
          <p:nvPr/>
        </p:nvCxnSpPr>
        <p:spPr>
          <a:xfrm rot="10800000" flipH="1">
            <a:off x="11542643" y="1889580"/>
            <a:ext cx="1" cy="530761"/>
          </a:xfrm>
          <a:prstGeom prst="curvedConnector3">
            <a:avLst>
              <a:gd name="adj1" fmla="val -2147483647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19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13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32</Words>
  <Application>Microsoft Office PowerPoint</Application>
  <PresentationFormat>ユーザー設定</PresentationFormat>
  <Paragraphs>15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ＭＳ 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kuniyasu</cp:lastModifiedBy>
  <cp:revision>48</cp:revision>
  <dcterms:created xsi:type="dcterms:W3CDTF">2017-11-04T01:57:43Z</dcterms:created>
  <dcterms:modified xsi:type="dcterms:W3CDTF">2018-12-07T01:17:24Z</dcterms:modified>
</cp:coreProperties>
</file>