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8999538" cy="3959225"/>
  <p:notesSz cx="6858000" cy="9144000"/>
  <p:defaultTextStyle>
    <a:defPPr>
      <a:defRPr lang="ja-JP"/>
    </a:defPPr>
    <a:lvl1pPr marL="0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1pPr>
    <a:lvl2pPr marL="241863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2pPr>
    <a:lvl3pPr marL="483728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3pPr>
    <a:lvl4pPr marL="725591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4pPr>
    <a:lvl5pPr marL="967456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5pPr>
    <a:lvl6pPr marL="1209320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6pPr>
    <a:lvl7pPr marL="1451183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7pPr>
    <a:lvl8pPr marL="1693048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8pPr>
    <a:lvl9pPr marL="1934912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75" d="100"/>
          <a:sy n="75" d="100"/>
        </p:scale>
        <p:origin x="470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647957"/>
            <a:ext cx="6749654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079510"/>
            <a:ext cx="6749654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05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10792"/>
            <a:ext cx="1940525" cy="3355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10792"/>
            <a:ext cx="5709082" cy="3355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1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987058"/>
            <a:ext cx="7762102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649565"/>
            <a:ext cx="7762102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30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053960"/>
            <a:ext cx="3824804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053960"/>
            <a:ext cx="3824804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96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10792"/>
            <a:ext cx="7762102" cy="765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970560"/>
            <a:ext cx="380722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446217"/>
            <a:ext cx="3807226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970560"/>
            <a:ext cx="382597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446217"/>
            <a:ext cx="3825976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53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41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6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63948"/>
            <a:ext cx="2902585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70055"/>
            <a:ext cx="4556016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187768"/>
            <a:ext cx="2902585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0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63948"/>
            <a:ext cx="2902585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70055"/>
            <a:ext cx="4556016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187768"/>
            <a:ext cx="2902585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45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10792"/>
            <a:ext cx="7762102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053960"/>
            <a:ext cx="7762102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669615"/>
            <a:ext cx="202489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4FB1-D2AC-4D66-9888-E53CC3CF0F9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669615"/>
            <a:ext cx="3037344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669615"/>
            <a:ext cx="202489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57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207" y="100137"/>
            <a:ext cx="1106941" cy="3859088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5981148" y="1875792"/>
            <a:ext cx="3088923" cy="307777"/>
            <a:chOff x="3348408" y="1832892"/>
            <a:chExt cx="3088922" cy="307777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3348408" y="1832892"/>
              <a:ext cx="3088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Send </a:t>
              </a:r>
              <a:r>
                <a:rPr lang="en-US" altLang="ja-JP" sz="1400" dirty="0" smtClean="0"/>
                <a:t>means     </a:t>
              </a:r>
              <a:r>
                <a:rPr lang="en-US" altLang="ja-JP" sz="1400" dirty="0"/>
                <a:t>of distribution of classes.</a:t>
              </a:r>
              <a:endParaRPr lang="ja-JP" altLang="en-US" sz="1400" dirty="0"/>
            </a:p>
          </p:txBody>
        </p:sp>
        <p:pic>
          <p:nvPicPr>
            <p:cNvPr id="9" name="Picture 2" descr="https://latex.codecogs.com/gif.latex?%5Cdpi%7B300%7D%20%5Chuge%20%5Cboldsymbol%7B%5Cmu%7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394" y="1952399"/>
              <a:ext cx="112339" cy="11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グループ化 2"/>
          <p:cNvGrpSpPr/>
          <p:nvPr/>
        </p:nvGrpSpPr>
        <p:grpSpPr>
          <a:xfrm>
            <a:off x="2963070" y="1875791"/>
            <a:ext cx="2033057" cy="307777"/>
            <a:chOff x="3243248" y="1802116"/>
            <a:chExt cx="2033057" cy="307777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3243248" y="1802116"/>
              <a:ext cx="20330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Send</a:t>
              </a:r>
              <a:r>
                <a:rPr lang="ja-JP" altLang="en-US" sz="1400" dirty="0"/>
                <a:t> </a:t>
              </a:r>
              <a:r>
                <a:rPr lang="en-US" altLang="ja-JP" sz="1400" dirty="0"/>
                <a:t>latent variables      </a:t>
              </a:r>
              <a:r>
                <a:rPr lang="en-US" altLang="ja-JP" sz="1400" dirty="0" smtClean="0"/>
                <a:t>.</a:t>
              </a:r>
              <a:endParaRPr lang="ja-JP" altLang="en-US" sz="1400" dirty="0"/>
            </a:p>
          </p:txBody>
        </p:sp>
        <p:pic>
          <p:nvPicPr>
            <p:cNvPr id="1028" name="Picture 4" descr="https://latex.codecogs.com/gif.latex?%5Cinline%20%5Cdpi%7B300%7D%20%5Chuge%20%5Cboldsymbol%7Bz%7D_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109" y="1920275"/>
              <a:ext cx="150692" cy="10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76" y="389344"/>
            <a:ext cx="2767824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kuniyasu</dc:creator>
  <cp:lastModifiedBy>kuniyasu</cp:lastModifiedBy>
  <cp:revision>8</cp:revision>
  <dcterms:created xsi:type="dcterms:W3CDTF">2018-12-03T03:08:56Z</dcterms:created>
  <dcterms:modified xsi:type="dcterms:W3CDTF">2018-12-06T06:49:19Z</dcterms:modified>
</cp:coreProperties>
</file>