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6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DF1"/>
    <a:srgbClr val="C487C7"/>
    <a:srgbClr val="803D83"/>
    <a:srgbClr val="F5F5D3"/>
    <a:srgbClr val="E7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3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13631-6388-47A4-A3AC-A70CFDF3C623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79DD0-A06A-47E3-9BFB-91AAE8F6F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4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79DD0-A06A-47E3-9BFB-91AAE8F6F05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9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2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56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8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23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4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7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7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8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D12E-3742-4B72-8115-71DC364162E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DA44CA-DA78-488F-B6E3-EF78DB44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3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86DAF4-838F-18EA-BA8B-134AB0DC9946}"/>
              </a:ext>
            </a:extLst>
          </p:cNvPr>
          <p:cNvSpPr/>
          <p:nvPr/>
        </p:nvSpPr>
        <p:spPr>
          <a:xfrm>
            <a:off x="580918" y="1110727"/>
            <a:ext cx="110301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/>
              </a:rPr>
              <a:t>SUMMER TRAINING PRESENTATION</a:t>
            </a:r>
          </a:p>
          <a:p>
            <a:pPr algn="ctr"/>
            <a:r>
              <a:rPr lang="en-IN" sz="3600" b="1" dirty="0">
                <a:solidFill>
                  <a:srgbClr val="000000"/>
                </a:solidFill>
                <a:latin typeface="Times New Roman"/>
              </a:rPr>
              <a:t> On</a:t>
            </a:r>
          </a:p>
          <a:p>
            <a:pPr algn="ctr"/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Website for </a:t>
            </a:r>
            <a:r>
              <a:rPr lang="en-IN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HTML &amp; CSS(</a:t>
            </a:r>
            <a:r>
              <a:rPr lang="en-IN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MyBook</a:t>
            </a:r>
            <a:r>
              <a:rPr lang="en-IN" sz="3200" b="1" ker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.com)</a:t>
            </a:r>
            <a:r>
              <a:rPr lang="en-IN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65C0B-CD86-2BCB-C760-FA4A8B285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3" y="2859610"/>
            <a:ext cx="5002237" cy="263926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EFAF1F4-224B-01F3-2BD9-5D360036761B}"/>
              </a:ext>
              <a:ext uri="{B01C06F6-891E-4368-8A38-BF89DB7F15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81E2FA-83DB-4A03-8A6F-CFC49819758A}"/>
              </a:ext>
            </a:extLst>
          </p:cNvPr>
          <p:cNvSpPr/>
          <p:nvPr/>
        </p:nvSpPr>
        <p:spPr>
          <a:xfrm>
            <a:off x="850950" y="5330275"/>
            <a:ext cx="2873799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>
            <a:spAutoFit/>
          </a:bodyPr>
          <a:lstStyle/>
          <a:p>
            <a:pPr algn="ctr"/>
            <a:r>
              <a:rPr lang="en-US" sz="3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Submitted By:</a:t>
            </a:r>
          </a:p>
          <a:p>
            <a:pPr algn="ctr"/>
            <a:r>
              <a:rPr lang="en-US" sz="2000" b="1" dirty="0" err="1"/>
              <a:t>Tej</a:t>
            </a:r>
            <a:r>
              <a:rPr lang="en-US" sz="2000" b="1" dirty="0"/>
              <a:t> Narayan Sah</a:t>
            </a:r>
            <a:endParaRPr lang="en-US" sz="2000" b="1" dirty="0">
              <a:latin typeface="+mn-lt"/>
            </a:endParaRPr>
          </a:p>
          <a:p>
            <a:pPr algn="ctr"/>
            <a:r>
              <a:rPr lang="en-US" sz="2000" b="1" dirty="0">
                <a:latin typeface="+mn-lt"/>
              </a:rPr>
              <a:t>(C3)  (2130314)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CEDAE0C-EE04-7701-4E06-60F7106C035A}"/>
              </a:ext>
              <a:ext uri="{1F2B6FAA-2FAD-4E97-ACE5-2ECEC55014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228E18-C0C1-4609-8CCB-0AEAFE3CC775}"/>
              </a:ext>
            </a:extLst>
          </p:cNvPr>
          <p:cNvSpPr/>
          <p:nvPr/>
        </p:nvSpPr>
        <p:spPr>
          <a:xfrm>
            <a:off x="8748954" y="5348165"/>
            <a:ext cx="2873799" cy="1323439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>
            <a:spAutoFit/>
          </a:bodyPr>
          <a:lstStyle/>
          <a:p>
            <a:pPr algn="ctr"/>
            <a:r>
              <a:rPr lang="en-US" sz="32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Submitted To:</a:t>
            </a:r>
          </a:p>
          <a:p>
            <a:pPr algn="ctr"/>
            <a:r>
              <a:rPr lang="en-US" sz="2400" b="1">
                <a:latin typeface="+mn-lt"/>
              </a:rPr>
              <a:t>Dr. </a:t>
            </a:r>
            <a:r>
              <a:rPr lang="en-US" sz="2400" b="1" dirty="0">
                <a:latin typeface="+mn-lt"/>
              </a:rPr>
              <a:t>Meenakshi Sharma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7DB1-F319-8539-F4C2-8435D6FD2667}"/>
              </a:ext>
            </a:extLst>
          </p:cNvPr>
          <p:cNvSpPr/>
          <p:nvPr/>
        </p:nvSpPr>
        <p:spPr>
          <a:xfrm>
            <a:off x="1213893" y="106090"/>
            <a:ext cx="97642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Global Group of Institutes</a:t>
            </a:r>
          </a:p>
        </p:txBody>
      </p:sp>
    </p:spTree>
    <p:extLst>
      <p:ext uri="{BB962C8B-B14F-4D97-AF65-F5344CB8AC3E}">
        <p14:creationId xmlns:p14="http://schemas.microsoft.com/office/powerpoint/2010/main" val="34785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7BAF7-787F-A9B4-3863-2979A92D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6" y="1241850"/>
            <a:ext cx="10181148" cy="5490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9A2A64-BFAF-C9FE-A5B5-FFC6940482A7}"/>
              </a:ext>
            </a:extLst>
          </p:cNvPr>
          <p:cNvSpPr/>
          <p:nvPr/>
        </p:nvSpPr>
        <p:spPr>
          <a:xfrm>
            <a:off x="4048247" y="28197"/>
            <a:ext cx="3975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Login </a:t>
            </a:r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Page</a:t>
            </a:r>
            <a:endParaRPr lang="en-US" sz="5400" b="1" cap="none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03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5AB5C-FF03-4D6C-4382-7730B30E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3" y="1438176"/>
            <a:ext cx="10183586" cy="5507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058E67-CB72-F56E-4364-7EBCEAA9988F}"/>
              </a:ext>
            </a:extLst>
          </p:cNvPr>
          <p:cNvSpPr/>
          <p:nvPr/>
        </p:nvSpPr>
        <p:spPr>
          <a:xfrm>
            <a:off x="2684316" y="117007"/>
            <a:ext cx="66927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Footer designs</a:t>
            </a:r>
            <a:endParaRPr lang="en-US" sz="5400" b="1" cap="none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12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5D87D7-1A48-6901-FB97-F472DAA44DC6}"/>
              </a:ext>
            </a:extLst>
          </p:cNvPr>
          <p:cNvSpPr/>
          <p:nvPr/>
        </p:nvSpPr>
        <p:spPr>
          <a:xfrm>
            <a:off x="669347" y="2621086"/>
            <a:ext cx="1085330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9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You…</a:t>
            </a:r>
            <a:endParaRPr lang="en-US" sz="9900" b="1" cap="none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11911-D9D2-1D64-794B-FFE90195397F}"/>
              </a:ext>
            </a:extLst>
          </p:cNvPr>
          <p:cNvSpPr/>
          <p:nvPr/>
        </p:nvSpPr>
        <p:spPr>
          <a:xfrm>
            <a:off x="2153554" y="39538"/>
            <a:ext cx="7884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Table of contents</a:t>
            </a:r>
            <a:endParaRPr lang="en-US" sz="5400" b="1" cap="none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008472-76A2-8A4B-2702-43FB34DE5DDC}"/>
              </a:ext>
            </a:extLst>
          </p:cNvPr>
          <p:cNvGrpSpPr/>
          <p:nvPr/>
        </p:nvGrpSpPr>
        <p:grpSpPr>
          <a:xfrm>
            <a:off x="494399" y="1169661"/>
            <a:ext cx="11047440" cy="5299798"/>
            <a:chOff x="494399" y="1169661"/>
            <a:chExt cx="11047440" cy="529979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03381C0-8890-BB5D-1648-23BDC4935872}"/>
                </a:ext>
              </a:extLst>
            </p:cNvPr>
            <p:cNvGrpSpPr/>
            <p:nvPr/>
          </p:nvGrpSpPr>
          <p:grpSpPr>
            <a:xfrm>
              <a:off x="7103901" y="1169661"/>
              <a:ext cx="4437938" cy="5299798"/>
              <a:chOff x="7103901" y="1169661"/>
              <a:chExt cx="4437938" cy="52997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6E1F0F-0379-5AE0-89D9-C98917B280AE}"/>
                  </a:ext>
                </a:extLst>
              </p:cNvPr>
              <p:cNvGrpSpPr/>
              <p:nvPr/>
            </p:nvGrpSpPr>
            <p:grpSpPr>
              <a:xfrm>
                <a:off x="7103901" y="1169661"/>
                <a:ext cx="3141513" cy="419100"/>
                <a:chOff x="5770860" y="1736271"/>
                <a:chExt cx="5000554" cy="75111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9926876-3674-8C6C-4394-981D520EBFD0}"/>
                    </a:ext>
                  </a:extLst>
                </p:cNvPr>
                <p:cNvSpPr/>
                <p:nvPr/>
              </p:nvSpPr>
              <p:spPr>
                <a:xfrm>
                  <a:off x="6400800" y="1736271"/>
                  <a:ext cx="4370614" cy="7511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Introduction 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Diamond 5">
                  <a:extLst>
                    <a:ext uri="{FF2B5EF4-FFF2-40B4-BE49-F238E27FC236}">
                      <a16:creationId xmlns:a16="http://schemas.microsoft.com/office/drawing/2014/main" id="{5F150A06-A792-CEF7-92FD-A1E4D6BE1298}"/>
                    </a:ext>
                  </a:extLst>
                </p:cNvPr>
                <p:cNvSpPr/>
                <p:nvPr/>
              </p:nvSpPr>
              <p:spPr>
                <a:xfrm>
                  <a:off x="5770860" y="1736271"/>
                  <a:ext cx="770163" cy="751115"/>
                </a:xfrm>
                <a:prstGeom prst="diamond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DF1C120-F985-0EBE-21F0-AE3536E5BF7B}"/>
                  </a:ext>
                </a:extLst>
              </p:cNvPr>
              <p:cNvGrpSpPr/>
              <p:nvPr/>
            </p:nvGrpSpPr>
            <p:grpSpPr>
              <a:xfrm>
                <a:off x="7695644" y="1703193"/>
                <a:ext cx="3135017" cy="444754"/>
                <a:chOff x="5770687" y="1736271"/>
                <a:chExt cx="5032528" cy="79709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987530-CECF-7D8F-34AC-FE1F4E122C9B}"/>
                    </a:ext>
                  </a:extLst>
                </p:cNvPr>
                <p:cNvSpPr/>
                <p:nvPr/>
              </p:nvSpPr>
              <p:spPr>
                <a:xfrm>
                  <a:off x="6432600" y="1782248"/>
                  <a:ext cx="4370615" cy="7511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>
                      <a:solidFill>
                        <a:schemeClr val="tx1"/>
                      </a:solidFill>
                    </a:rPr>
                    <a:t>Homepage</a:t>
                  </a:r>
                  <a:endParaRPr lang="en-IN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Diamond 24">
                  <a:extLst>
                    <a:ext uri="{FF2B5EF4-FFF2-40B4-BE49-F238E27FC236}">
                      <a16:creationId xmlns:a16="http://schemas.microsoft.com/office/drawing/2014/main" id="{CD2C564B-F55E-5D29-5971-29BD779F697C}"/>
                    </a:ext>
                  </a:extLst>
                </p:cNvPr>
                <p:cNvSpPr/>
                <p:nvPr/>
              </p:nvSpPr>
              <p:spPr>
                <a:xfrm>
                  <a:off x="5770687" y="1736271"/>
                  <a:ext cx="770163" cy="751115"/>
                </a:xfrm>
                <a:prstGeom prst="diamond">
                  <a:avLst/>
                </a:prstGeom>
                <a:solidFill>
                  <a:srgbClr val="D7EDF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A4A816-6338-6AA3-ABCA-E97136ED13FA}"/>
                  </a:ext>
                </a:extLst>
              </p:cNvPr>
              <p:cNvGrpSpPr/>
              <p:nvPr/>
            </p:nvGrpSpPr>
            <p:grpSpPr>
              <a:xfrm>
                <a:off x="8090110" y="2307268"/>
                <a:ext cx="3115207" cy="419100"/>
                <a:chOff x="5770687" y="1736271"/>
                <a:chExt cx="5000727" cy="75111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BEE84B-7140-6EE4-3DCB-8DCA2AAC034D}"/>
                    </a:ext>
                  </a:extLst>
                </p:cNvPr>
                <p:cNvSpPr/>
                <p:nvPr/>
              </p:nvSpPr>
              <p:spPr>
                <a:xfrm>
                  <a:off x="6400800" y="1736271"/>
                  <a:ext cx="4370614" cy="7511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Sale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Diamond 27">
                  <a:extLst>
                    <a:ext uri="{FF2B5EF4-FFF2-40B4-BE49-F238E27FC236}">
                      <a16:creationId xmlns:a16="http://schemas.microsoft.com/office/drawing/2014/main" id="{661B2484-D30E-8E5F-1F11-9C82585A4075}"/>
                    </a:ext>
                  </a:extLst>
                </p:cNvPr>
                <p:cNvSpPr/>
                <p:nvPr/>
              </p:nvSpPr>
              <p:spPr>
                <a:xfrm>
                  <a:off x="5770687" y="1736271"/>
                  <a:ext cx="770163" cy="751115"/>
                </a:xfrm>
                <a:prstGeom prst="diamond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35A2833-BC4C-B91B-7950-3007F9D6BAD5}"/>
                  </a:ext>
                </a:extLst>
              </p:cNvPr>
              <p:cNvGrpSpPr/>
              <p:nvPr/>
            </p:nvGrpSpPr>
            <p:grpSpPr>
              <a:xfrm>
                <a:off x="8368996" y="3018347"/>
                <a:ext cx="3115207" cy="419100"/>
                <a:chOff x="5770687" y="1736271"/>
                <a:chExt cx="5000727" cy="751115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5DA1190-8E4A-FB65-C4C4-45ADA82276AE}"/>
                    </a:ext>
                  </a:extLst>
                </p:cNvPr>
                <p:cNvSpPr/>
                <p:nvPr/>
              </p:nvSpPr>
              <p:spPr>
                <a:xfrm>
                  <a:off x="6400800" y="1736271"/>
                  <a:ext cx="4370614" cy="75111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Best seller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Diamond 30">
                  <a:extLst>
                    <a:ext uri="{FF2B5EF4-FFF2-40B4-BE49-F238E27FC236}">
                      <a16:creationId xmlns:a16="http://schemas.microsoft.com/office/drawing/2014/main" id="{AAA09B08-2A73-0387-A26B-9DC7FEDE83F7}"/>
                    </a:ext>
                  </a:extLst>
                </p:cNvPr>
                <p:cNvSpPr/>
                <p:nvPr/>
              </p:nvSpPr>
              <p:spPr>
                <a:xfrm>
                  <a:off x="5770687" y="1736271"/>
                  <a:ext cx="770163" cy="751115"/>
                </a:xfrm>
                <a:prstGeom prst="diamond">
                  <a:avLst/>
                </a:prstGeom>
                <a:solidFill>
                  <a:srgbClr val="C487C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9DACF82-6940-7455-FA98-7FD0AE356E0A}"/>
                  </a:ext>
                </a:extLst>
              </p:cNvPr>
              <p:cNvGrpSpPr/>
              <p:nvPr/>
            </p:nvGrpSpPr>
            <p:grpSpPr>
              <a:xfrm>
                <a:off x="8409285" y="3665919"/>
                <a:ext cx="3132554" cy="430336"/>
                <a:chOff x="5950303" y="1716130"/>
                <a:chExt cx="5028574" cy="771255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2FE7609-E2F3-054A-AE82-57AAE7BD4B29}"/>
                    </a:ext>
                  </a:extLst>
                </p:cNvPr>
                <p:cNvSpPr/>
                <p:nvPr/>
              </p:nvSpPr>
              <p:spPr>
                <a:xfrm>
                  <a:off x="6608262" y="1736271"/>
                  <a:ext cx="4370615" cy="7511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Contact Us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Diamond 33">
                  <a:extLst>
                    <a:ext uri="{FF2B5EF4-FFF2-40B4-BE49-F238E27FC236}">
                      <a16:creationId xmlns:a16="http://schemas.microsoft.com/office/drawing/2014/main" id="{5D995972-A1B4-30EA-0422-2BF05BA4C398}"/>
                    </a:ext>
                  </a:extLst>
                </p:cNvPr>
                <p:cNvSpPr/>
                <p:nvPr/>
              </p:nvSpPr>
              <p:spPr>
                <a:xfrm>
                  <a:off x="5950303" y="1716130"/>
                  <a:ext cx="770164" cy="751116"/>
                </a:xfrm>
                <a:prstGeom prst="diamon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2051BA8-565F-D24B-2F34-D74712E2ACD9}"/>
                  </a:ext>
                </a:extLst>
              </p:cNvPr>
              <p:cNvGrpSpPr/>
              <p:nvPr/>
            </p:nvGrpSpPr>
            <p:grpSpPr>
              <a:xfrm>
                <a:off x="8339989" y="4275247"/>
                <a:ext cx="3102428" cy="419100"/>
                <a:chOff x="5791201" y="1736271"/>
                <a:chExt cx="4980213" cy="75111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C0B6DBE-5766-BDB8-B448-0FCE98DF6AF1}"/>
                    </a:ext>
                  </a:extLst>
                </p:cNvPr>
                <p:cNvSpPr/>
                <p:nvPr/>
              </p:nvSpPr>
              <p:spPr>
                <a:xfrm>
                  <a:off x="6400800" y="1736271"/>
                  <a:ext cx="4370614" cy="751115"/>
                </a:xfrm>
                <a:prstGeom prst="rect">
                  <a:avLst/>
                </a:prstGeom>
                <a:solidFill>
                  <a:srgbClr val="D7EDF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About Us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Diamond 36">
                  <a:extLst>
                    <a:ext uri="{FF2B5EF4-FFF2-40B4-BE49-F238E27FC236}">
                      <a16:creationId xmlns:a16="http://schemas.microsoft.com/office/drawing/2014/main" id="{CF85E90A-505E-FEF4-7C00-D903EB3E43A4}"/>
                    </a:ext>
                  </a:extLst>
                </p:cNvPr>
                <p:cNvSpPr/>
                <p:nvPr/>
              </p:nvSpPr>
              <p:spPr>
                <a:xfrm>
                  <a:off x="5791201" y="1736271"/>
                  <a:ext cx="770164" cy="751115"/>
                </a:xfrm>
                <a:prstGeom prst="diamond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542CB5B-F974-639A-FCF3-5D0D619D45D0}"/>
                  </a:ext>
                </a:extLst>
              </p:cNvPr>
              <p:cNvGrpSpPr/>
              <p:nvPr/>
            </p:nvGrpSpPr>
            <p:grpSpPr>
              <a:xfrm>
                <a:off x="8107983" y="4942500"/>
                <a:ext cx="3288634" cy="419100"/>
                <a:chOff x="5791201" y="1736271"/>
                <a:chExt cx="4980213" cy="75111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BFD61C8-A659-AB1D-C181-A51243B97B18}"/>
                    </a:ext>
                  </a:extLst>
                </p:cNvPr>
                <p:cNvSpPr/>
                <p:nvPr/>
              </p:nvSpPr>
              <p:spPr>
                <a:xfrm>
                  <a:off x="6400800" y="1736272"/>
                  <a:ext cx="4370614" cy="751115"/>
                </a:xfrm>
                <a:prstGeom prst="rect">
                  <a:avLst/>
                </a:prstGeom>
                <a:solidFill>
                  <a:srgbClr val="E7D6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Sign Up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1009D1F8-B74D-E0F9-D93C-82FF3F0530EB}"/>
                    </a:ext>
                  </a:extLst>
                </p:cNvPr>
                <p:cNvSpPr/>
                <p:nvPr/>
              </p:nvSpPr>
              <p:spPr>
                <a:xfrm>
                  <a:off x="5791201" y="1736271"/>
                  <a:ext cx="770164" cy="751115"/>
                </a:xfrm>
                <a:prstGeom prst="diamond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A571FAF-41F4-D145-0BEC-F3D29D28BB7A}"/>
                  </a:ext>
                </a:extLst>
              </p:cNvPr>
              <p:cNvGrpSpPr/>
              <p:nvPr/>
            </p:nvGrpSpPr>
            <p:grpSpPr>
              <a:xfrm>
                <a:off x="7706806" y="5487632"/>
                <a:ext cx="3102428" cy="419100"/>
                <a:chOff x="5791201" y="1736271"/>
                <a:chExt cx="4980213" cy="751115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7CF0879-5018-9E79-C0AA-D58461D8CF03}"/>
                    </a:ext>
                  </a:extLst>
                </p:cNvPr>
                <p:cNvSpPr/>
                <p:nvPr/>
              </p:nvSpPr>
              <p:spPr>
                <a:xfrm>
                  <a:off x="6400800" y="1736271"/>
                  <a:ext cx="4370614" cy="7511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Login page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1BF81141-CC73-E8A8-E6ED-AF38D7FB7FD4}"/>
                    </a:ext>
                  </a:extLst>
                </p:cNvPr>
                <p:cNvSpPr/>
                <p:nvPr/>
              </p:nvSpPr>
              <p:spPr>
                <a:xfrm>
                  <a:off x="5791201" y="1736271"/>
                  <a:ext cx="770164" cy="751115"/>
                </a:xfrm>
                <a:prstGeom prst="diamon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6DA7946-9F89-AC81-E0F8-A6CB6C0995FB}"/>
                  </a:ext>
                </a:extLst>
              </p:cNvPr>
              <p:cNvGrpSpPr/>
              <p:nvPr/>
            </p:nvGrpSpPr>
            <p:grpSpPr>
              <a:xfrm>
                <a:off x="7103901" y="6039121"/>
                <a:ext cx="3162831" cy="430338"/>
                <a:chOff x="5791201" y="1736271"/>
                <a:chExt cx="5077175" cy="77125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1A84C50-671A-BD1E-A874-4B83DB9CC69A}"/>
                    </a:ext>
                  </a:extLst>
                </p:cNvPr>
                <p:cNvSpPr/>
                <p:nvPr/>
              </p:nvSpPr>
              <p:spPr>
                <a:xfrm>
                  <a:off x="6497762" y="1756412"/>
                  <a:ext cx="4370614" cy="75111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Footer Design</a:t>
                  </a:r>
                </a:p>
                <a:p>
                  <a:pPr algn="ctr"/>
                  <a:endParaRPr lang="en-I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9BB20710-4D85-EBD0-4056-62634A61E95F}"/>
                    </a:ext>
                  </a:extLst>
                </p:cNvPr>
                <p:cNvSpPr/>
                <p:nvPr/>
              </p:nvSpPr>
              <p:spPr>
                <a:xfrm>
                  <a:off x="5791201" y="1736271"/>
                  <a:ext cx="770164" cy="751115"/>
                </a:xfrm>
                <a:prstGeom prst="diamon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70000" rtlCol="0" anchor="b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895483E-6597-EFAA-A151-812EDEC70B37}"/>
                </a:ext>
              </a:extLst>
            </p:cNvPr>
            <p:cNvGrpSpPr/>
            <p:nvPr/>
          </p:nvGrpSpPr>
          <p:grpSpPr>
            <a:xfrm>
              <a:off x="494399" y="1895620"/>
              <a:ext cx="3264069" cy="3419123"/>
              <a:chOff x="494399" y="1895620"/>
              <a:chExt cx="3264069" cy="34191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7A16645-8DAF-2454-7DD2-8D562CDB0DCC}"/>
                  </a:ext>
                </a:extLst>
              </p:cNvPr>
              <p:cNvGrpSpPr/>
              <p:nvPr/>
            </p:nvGrpSpPr>
            <p:grpSpPr>
              <a:xfrm>
                <a:off x="494399" y="1930124"/>
                <a:ext cx="3169541" cy="3354638"/>
                <a:chOff x="897970" y="1496762"/>
                <a:chExt cx="3903879" cy="386102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018A2DB-0A25-D2A2-74AC-9E19EBF6333A}"/>
                    </a:ext>
                  </a:extLst>
                </p:cNvPr>
                <p:cNvGrpSpPr/>
                <p:nvPr/>
              </p:nvGrpSpPr>
              <p:grpSpPr>
                <a:xfrm>
                  <a:off x="897970" y="1850102"/>
                  <a:ext cx="3562350" cy="3165593"/>
                  <a:chOff x="1039397" y="1939722"/>
                  <a:chExt cx="3562350" cy="3165593"/>
                </a:xfrm>
              </p:grpSpPr>
              <p:sp>
                <p:nvSpPr>
                  <p:cNvPr id="56" name="Flowchart: Connector 55">
                    <a:extLst>
                      <a:ext uri="{FF2B5EF4-FFF2-40B4-BE49-F238E27FC236}">
                        <a16:creationId xmlns:a16="http://schemas.microsoft.com/office/drawing/2014/main" id="{8447A2B5-79D4-D02D-6970-ECD5D39B80C5}"/>
                      </a:ext>
                    </a:extLst>
                  </p:cNvPr>
                  <p:cNvSpPr/>
                  <p:nvPr/>
                </p:nvSpPr>
                <p:spPr>
                  <a:xfrm>
                    <a:off x="1039397" y="1939722"/>
                    <a:ext cx="3562350" cy="3165593"/>
                  </a:xfrm>
                  <a:prstGeom prst="flowChartConnector">
                    <a:avLst/>
                  </a:prstGeom>
                  <a:gradFill>
                    <a:gsLst>
                      <a:gs pos="14000">
                        <a:schemeClr val="accent6">
                          <a:lumMod val="60000"/>
                          <a:lumOff val="40000"/>
                        </a:schemeClr>
                      </a:gs>
                      <a:gs pos="0">
                        <a:srgbClr val="92D050"/>
                      </a:gs>
                    </a:gsLst>
                    <a:path path="circle">
                      <a:fillToRect l="50000" t="50000" r="100000" b="10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Flowchart: Connector 56">
                    <a:extLst>
                      <a:ext uri="{FF2B5EF4-FFF2-40B4-BE49-F238E27FC236}">
                        <a16:creationId xmlns:a16="http://schemas.microsoft.com/office/drawing/2014/main" id="{9CA393DE-3928-29FB-BD8D-B0CD10DE2076}"/>
                      </a:ext>
                    </a:extLst>
                  </p:cNvPr>
                  <p:cNvSpPr/>
                  <p:nvPr/>
                </p:nvSpPr>
                <p:spPr>
                  <a:xfrm>
                    <a:off x="1463220" y="2291890"/>
                    <a:ext cx="2674564" cy="2413468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  <a:alpha val="91000"/>
                    </a:schemeClr>
                  </a:solidFill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61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0800000" scaled="0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Flowchart: Connector 58">
                    <a:extLst>
                      <a:ext uri="{FF2B5EF4-FFF2-40B4-BE49-F238E27FC236}">
                        <a16:creationId xmlns:a16="http://schemas.microsoft.com/office/drawing/2014/main" id="{3D06383A-D580-2691-37C4-572744D18EFC}"/>
                      </a:ext>
                    </a:extLst>
                  </p:cNvPr>
                  <p:cNvSpPr/>
                  <p:nvPr/>
                </p:nvSpPr>
                <p:spPr>
                  <a:xfrm>
                    <a:off x="1645736" y="2423885"/>
                    <a:ext cx="2349671" cy="2149477"/>
                  </a:xfrm>
                  <a:prstGeom prst="flowChartConnector">
                    <a:avLst/>
                  </a:prstGeom>
                  <a:solidFill>
                    <a:schemeClr val="tx2">
                      <a:lumMod val="20000"/>
                      <a:lumOff val="80000"/>
                      <a:alpha val="9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EE1D188C-6ABF-8CAE-CF00-5470A12F5C2E}"/>
                    </a:ext>
                  </a:extLst>
                </p:cNvPr>
                <p:cNvSpPr/>
                <p:nvPr/>
              </p:nvSpPr>
              <p:spPr>
                <a:xfrm>
                  <a:off x="2935435" y="1496762"/>
                  <a:ext cx="1866414" cy="3861024"/>
                </a:xfrm>
                <a:custGeom>
                  <a:avLst/>
                  <a:gdLst>
                    <a:gd name="connsiteX0" fmla="*/ 0 w 2260600"/>
                    <a:gd name="connsiteY0" fmla="*/ 0 h 4931196"/>
                    <a:gd name="connsiteX1" fmla="*/ 37308 w 2260600"/>
                    <a:gd name="connsiteY1" fmla="*/ 1884 h 4931196"/>
                    <a:gd name="connsiteX2" fmla="*/ 2260600 w 2260600"/>
                    <a:gd name="connsiteY2" fmla="*/ 2465598 h 4931196"/>
                    <a:gd name="connsiteX3" fmla="*/ 37308 w 2260600"/>
                    <a:gd name="connsiteY3" fmla="*/ 4929312 h 4931196"/>
                    <a:gd name="connsiteX4" fmla="*/ 0 w 2260600"/>
                    <a:gd name="connsiteY4" fmla="*/ 4931196 h 4931196"/>
                    <a:gd name="connsiteX5" fmla="*/ 0 w 2260600"/>
                    <a:gd name="connsiteY5" fmla="*/ 4633768 h 4931196"/>
                    <a:gd name="connsiteX6" fmla="*/ 6898 w 2260600"/>
                    <a:gd name="connsiteY6" fmla="*/ 4633420 h 4931196"/>
                    <a:gd name="connsiteX7" fmla="*/ 1963172 w 2260600"/>
                    <a:gd name="connsiteY7" fmla="*/ 2465598 h 4931196"/>
                    <a:gd name="connsiteX8" fmla="*/ 6898 w 2260600"/>
                    <a:gd name="connsiteY8" fmla="*/ 297776 h 4931196"/>
                    <a:gd name="connsiteX9" fmla="*/ 0 w 2260600"/>
                    <a:gd name="connsiteY9" fmla="*/ 297428 h 4931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60600" h="4931196">
                      <a:moveTo>
                        <a:pt x="0" y="0"/>
                      </a:moveTo>
                      <a:lnTo>
                        <a:pt x="37308" y="1884"/>
                      </a:lnTo>
                      <a:cubicBezTo>
                        <a:pt x="1286098" y="128706"/>
                        <a:pt x="2260600" y="1183348"/>
                        <a:pt x="2260600" y="2465598"/>
                      </a:cubicBezTo>
                      <a:cubicBezTo>
                        <a:pt x="2260600" y="3747848"/>
                        <a:pt x="1286098" y="4802491"/>
                        <a:pt x="37308" y="4929312"/>
                      </a:cubicBezTo>
                      <a:lnTo>
                        <a:pt x="0" y="4931196"/>
                      </a:lnTo>
                      <a:lnTo>
                        <a:pt x="0" y="4633768"/>
                      </a:lnTo>
                      <a:lnTo>
                        <a:pt x="6898" y="4633420"/>
                      </a:lnTo>
                      <a:cubicBezTo>
                        <a:pt x="1105708" y="4521830"/>
                        <a:pt x="1963172" y="3593850"/>
                        <a:pt x="1963172" y="2465598"/>
                      </a:cubicBezTo>
                      <a:cubicBezTo>
                        <a:pt x="1963172" y="1337347"/>
                        <a:pt x="1105708" y="409367"/>
                        <a:pt x="6898" y="297776"/>
                      </a:cubicBezTo>
                      <a:lnTo>
                        <a:pt x="0" y="297428"/>
                      </a:lnTo>
                      <a:close/>
                    </a:path>
                  </a:pathLst>
                </a:custGeom>
                <a:gradFill>
                  <a:gsLst>
                    <a:gs pos="22000">
                      <a:schemeClr val="accent6">
                        <a:alpha val="59000"/>
                      </a:schemeClr>
                    </a:gs>
                    <a:gs pos="20000">
                      <a:schemeClr val="bg2">
                        <a:shade val="98000"/>
                        <a:satMod val="120000"/>
                        <a:lumMod val="98000"/>
                      </a:schemeClr>
                    </a:gs>
                  </a:gsLst>
                  <a:path path="circle">
                    <a:fillToRect l="50000" t="50000"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B1B3AC8-D8D5-D340-9B54-8EB89EEF24C1}"/>
                  </a:ext>
                </a:extLst>
              </p:cNvPr>
              <p:cNvGrpSpPr/>
              <p:nvPr/>
            </p:nvGrpSpPr>
            <p:grpSpPr>
              <a:xfrm>
                <a:off x="2135780" y="1895620"/>
                <a:ext cx="1622688" cy="3419123"/>
                <a:chOff x="2156498" y="1955508"/>
                <a:chExt cx="1622688" cy="3419123"/>
              </a:xfrm>
            </p:grpSpPr>
            <p:sp>
              <p:nvSpPr>
                <p:cNvPr id="96" name="Flowchart: Connector 95">
                  <a:extLst>
                    <a:ext uri="{FF2B5EF4-FFF2-40B4-BE49-F238E27FC236}">
                      <a16:creationId xmlns:a16="http://schemas.microsoft.com/office/drawing/2014/main" id="{6CA518AA-FEB0-6408-6C3C-4C31C5AA073F}"/>
                    </a:ext>
                  </a:extLst>
                </p:cNvPr>
                <p:cNvSpPr/>
                <p:nvPr/>
              </p:nvSpPr>
              <p:spPr>
                <a:xfrm>
                  <a:off x="2294774" y="1955508"/>
                  <a:ext cx="322309" cy="304554"/>
                </a:xfrm>
                <a:prstGeom prst="flowChartConnector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7" name="Flowchart: Connector 96">
                  <a:extLst>
                    <a:ext uri="{FF2B5EF4-FFF2-40B4-BE49-F238E27FC236}">
                      <a16:creationId xmlns:a16="http://schemas.microsoft.com/office/drawing/2014/main" id="{0BEB32F8-490B-66E9-4751-255DF1FD3B41}"/>
                    </a:ext>
                  </a:extLst>
                </p:cNvPr>
                <p:cNvSpPr/>
                <p:nvPr/>
              </p:nvSpPr>
              <p:spPr>
                <a:xfrm>
                  <a:off x="2778703" y="2179967"/>
                  <a:ext cx="322309" cy="304554"/>
                </a:xfrm>
                <a:prstGeom prst="flowChartConnector">
                  <a:avLst/>
                </a:prstGeom>
                <a:solidFill>
                  <a:srgbClr val="D7EDF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42C7A85D-6D50-8ED3-4B54-3ABCEC0E316F}"/>
                    </a:ext>
                  </a:extLst>
                </p:cNvPr>
                <p:cNvSpPr/>
                <p:nvPr/>
              </p:nvSpPr>
              <p:spPr>
                <a:xfrm>
                  <a:off x="3125744" y="2513602"/>
                  <a:ext cx="322309" cy="304554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Flowchart: Connector 98">
                  <a:extLst>
                    <a:ext uri="{FF2B5EF4-FFF2-40B4-BE49-F238E27FC236}">
                      <a16:creationId xmlns:a16="http://schemas.microsoft.com/office/drawing/2014/main" id="{9EF30962-4BE2-16B6-78FC-8BF6DEA44961}"/>
                    </a:ext>
                  </a:extLst>
                </p:cNvPr>
                <p:cNvSpPr/>
                <p:nvPr/>
              </p:nvSpPr>
              <p:spPr>
                <a:xfrm>
                  <a:off x="3364919" y="3018347"/>
                  <a:ext cx="322309" cy="304554"/>
                </a:xfrm>
                <a:prstGeom prst="flowChartConnector">
                  <a:avLst/>
                </a:prstGeom>
                <a:solidFill>
                  <a:srgbClr val="C487C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0" name="Flowchart: Connector 99">
                  <a:extLst>
                    <a:ext uri="{FF2B5EF4-FFF2-40B4-BE49-F238E27FC236}">
                      <a16:creationId xmlns:a16="http://schemas.microsoft.com/office/drawing/2014/main" id="{E954FA5F-A1D3-C335-E8BA-3D23BD0F581A}"/>
                    </a:ext>
                  </a:extLst>
                </p:cNvPr>
                <p:cNvSpPr/>
                <p:nvPr/>
              </p:nvSpPr>
              <p:spPr>
                <a:xfrm>
                  <a:off x="3456877" y="3496062"/>
                  <a:ext cx="322309" cy="304554"/>
                </a:xfrm>
                <a:prstGeom prst="flowChartConnector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1" name="Flowchart: Connector 100">
                  <a:extLst>
                    <a:ext uri="{FF2B5EF4-FFF2-40B4-BE49-F238E27FC236}">
                      <a16:creationId xmlns:a16="http://schemas.microsoft.com/office/drawing/2014/main" id="{F96DEB2B-905C-9B1A-7DDC-3DC2920EDB12}"/>
                    </a:ext>
                  </a:extLst>
                </p:cNvPr>
                <p:cNvSpPr/>
                <p:nvPr/>
              </p:nvSpPr>
              <p:spPr>
                <a:xfrm>
                  <a:off x="3295725" y="4041958"/>
                  <a:ext cx="322309" cy="304554"/>
                </a:xfrm>
                <a:prstGeom prst="flowChartConnector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2" name="Flowchart: Connector 101">
                  <a:extLst>
                    <a:ext uri="{FF2B5EF4-FFF2-40B4-BE49-F238E27FC236}">
                      <a16:creationId xmlns:a16="http://schemas.microsoft.com/office/drawing/2014/main" id="{C6D2B17A-D6FE-7DD9-15BA-DFF6D4FC15F4}"/>
                    </a:ext>
                  </a:extLst>
                </p:cNvPr>
                <p:cNvSpPr/>
                <p:nvPr/>
              </p:nvSpPr>
              <p:spPr>
                <a:xfrm>
                  <a:off x="3050753" y="4526142"/>
                  <a:ext cx="322309" cy="304554"/>
                </a:xfrm>
                <a:prstGeom prst="flowChartConnector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2807DE5D-9BBE-EA72-B5AE-342EED66E9AA}"/>
                    </a:ext>
                  </a:extLst>
                </p:cNvPr>
                <p:cNvSpPr/>
                <p:nvPr/>
              </p:nvSpPr>
              <p:spPr>
                <a:xfrm>
                  <a:off x="2622202" y="4841665"/>
                  <a:ext cx="322309" cy="304554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4" name="Flowchart: Connector 103">
                  <a:extLst>
                    <a:ext uri="{FF2B5EF4-FFF2-40B4-BE49-F238E27FC236}">
                      <a16:creationId xmlns:a16="http://schemas.microsoft.com/office/drawing/2014/main" id="{BC185F91-D102-8A3C-D14E-AB37B2B7EA86}"/>
                    </a:ext>
                  </a:extLst>
                </p:cNvPr>
                <p:cNvSpPr/>
                <p:nvPr/>
              </p:nvSpPr>
              <p:spPr>
                <a:xfrm>
                  <a:off x="2156498" y="5070077"/>
                  <a:ext cx="322309" cy="304554"/>
                </a:xfrm>
                <a:prstGeom prst="flowChartConnector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E363CF-75D5-6750-9499-CB2DDC89FB14}"/>
                </a:ext>
              </a:extLst>
            </p:cNvPr>
            <p:cNvCxnSpPr>
              <a:cxnSpLocks/>
              <a:stCxn id="96" idx="7"/>
              <a:endCxn id="6" idx="1"/>
            </p:cNvCxnSpPr>
            <p:nvPr/>
          </p:nvCxnSpPr>
          <p:spPr>
            <a:xfrm flipV="1">
              <a:off x="2549164" y="1379211"/>
              <a:ext cx="4554737" cy="56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6F281B6-1F13-DC5E-AE68-B98F208799C3}"/>
                </a:ext>
              </a:extLst>
            </p:cNvPr>
            <p:cNvCxnSpPr>
              <a:cxnSpLocks/>
              <a:stCxn id="97" idx="6"/>
              <a:endCxn id="25" idx="1"/>
            </p:cNvCxnSpPr>
            <p:nvPr/>
          </p:nvCxnSpPr>
          <p:spPr>
            <a:xfrm flipV="1">
              <a:off x="3080294" y="1912743"/>
              <a:ext cx="4615350" cy="359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746405E-36CD-95E4-6C8A-9971DB4D9F21}"/>
                </a:ext>
              </a:extLst>
            </p:cNvPr>
            <p:cNvCxnSpPr>
              <a:cxnSpLocks/>
              <a:stCxn id="101" idx="6"/>
              <a:endCxn id="37" idx="1"/>
            </p:cNvCxnSpPr>
            <p:nvPr/>
          </p:nvCxnSpPr>
          <p:spPr>
            <a:xfrm>
              <a:off x="3597316" y="4134347"/>
              <a:ext cx="4742673" cy="35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3BE3D0A-043E-1F4B-B3DA-9B70C4F0DF5E}"/>
                </a:ext>
              </a:extLst>
            </p:cNvPr>
            <p:cNvCxnSpPr>
              <a:cxnSpLocks/>
              <a:stCxn id="102" idx="6"/>
              <a:endCxn id="40" idx="1"/>
            </p:cNvCxnSpPr>
            <p:nvPr/>
          </p:nvCxnSpPr>
          <p:spPr>
            <a:xfrm>
              <a:off x="3352344" y="4618531"/>
              <a:ext cx="4755639" cy="533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5A32216-3569-939C-E95F-B8519E246DBF}"/>
                </a:ext>
              </a:extLst>
            </p:cNvPr>
            <p:cNvCxnSpPr>
              <a:cxnSpLocks/>
              <a:stCxn id="103" idx="6"/>
              <a:endCxn id="43" idx="1"/>
            </p:cNvCxnSpPr>
            <p:nvPr/>
          </p:nvCxnSpPr>
          <p:spPr>
            <a:xfrm>
              <a:off x="2923793" y="4934054"/>
              <a:ext cx="4783013" cy="763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CED2B8-50A1-F428-C49A-093384068D47}"/>
                </a:ext>
              </a:extLst>
            </p:cNvPr>
            <p:cNvCxnSpPr>
              <a:cxnSpLocks/>
              <a:stCxn id="104" idx="5"/>
              <a:endCxn id="46" idx="1"/>
            </p:cNvCxnSpPr>
            <p:nvPr/>
          </p:nvCxnSpPr>
          <p:spPr>
            <a:xfrm>
              <a:off x="2410888" y="5270142"/>
              <a:ext cx="4693013" cy="978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A9E5FEE-1200-2E45-6368-BFBC4A574BBF}"/>
                </a:ext>
              </a:extLst>
            </p:cNvPr>
            <p:cNvCxnSpPr>
              <a:cxnSpLocks/>
              <a:stCxn id="99" idx="6"/>
              <a:endCxn id="31" idx="1"/>
            </p:cNvCxnSpPr>
            <p:nvPr/>
          </p:nvCxnSpPr>
          <p:spPr>
            <a:xfrm>
              <a:off x="3666510" y="3110736"/>
              <a:ext cx="4702486" cy="1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FC3E5A3-DF72-2671-6B62-A4CD9D2FDDA8}"/>
                </a:ext>
              </a:extLst>
            </p:cNvPr>
            <p:cNvCxnSpPr>
              <a:cxnSpLocks/>
              <a:stCxn id="100" idx="6"/>
              <a:endCxn id="34" idx="1"/>
            </p:cNvCxnSpPr>
            <p:nvPr/>
          </p:nvCxnSpPr>
          <p:spPr>
            <a:xfrm>
              <a:off x="3758468" y="3588451"/>
              <a:ext cx="4650817" cy="287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C93C20D-0748-60E7-3B89-B94DE792FC9D}"/>
                </a:ext>
              </a:extLst>
            </p:cNvPr>
            <p:cNvCxnSpPr>
              <a:cxnSpLocks/>
              <a:stCxn id="98" idx="6"/>
              <a:endCxn id="28" idx="1"/>
            </p:cNvCxnSpPr>
            <p:nvPr/>
          </p:nvCxnSpPr>
          <p:spPr>
            <a:xfrm flipV="1">
              <a:off x="3427335" y="2516818"/>
              <a:ext cx="4662775" cy="89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36788C2F-053F-FB03-6252-EECE146A39B7}"/>
              </a:ext>
            </a:extLst>
          </p:cNvPr>
          <p:cNvSpPr/>
          <p:nvPr/>
        </p:nvSpPr>
        <p:spPr>
          <a:xfrm>
            <a:off x="3411158" y="281815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9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2D7FED-B8E2-8FDA-82FD-1177006A0D8D}"/>
              </a:ext>
            </a:extLst>
          </p:cNvPr>
          <p:cNvSpPr txBox="1"/>
          <p:nvPr/>
        </p:nvSpPr>
        <p:spPr>
          <a:xfrm>
            <a:off x="2922588" y="-61996"/>
            <a:ext cx="6099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</a:t>
            </a:r>
            <a:endParaRPr lang="en-US" sz="5400" b="1" cap="none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10AAD-319B-FFF9-4A31-41243AC538A6}"/>
              </a:ext>
            </a:extLst>
          </p:cNvPr>
          <p:cNvSpPr txBox="1"/>
          <p:nvPr/>
        </p:nvSpPr>
        <p:spPr>
          <a:xfrm>
            <a:off x="7088094" y="2192563"/>
            <a:ext cx="4482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1.Free delivery with order tracking</a:t>
            </a:r>
          </a:p>
          <a:p>
            <a:pPr algn="l" rtl="0"/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2.Cash on delivery as one of the payment method  is available</a:t>
            </a:r>
          </a:p>
          <a:p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3.valuable products are  available at very cheap cost</a:t>
            </a:r>
          </a:p>
          <a:p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4.Additional discounts should be there for most visitors</a:t>
            </a:r>
          </a:p>
          <a:p>
            <a:pPr algn="l" rtl="0"/>
            <a:endParaRPr lang="en-US" dirty="0">
              <a:solidFill>
                <a:srgbClr val="28282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5.Flexible delivery dates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4C80C-E708-AFB2-4FCD-0B11F00CA510}"/>
              </a:ext>
            </a:extLst>
          </p:cNvPr>
          <p:cNvSpPr txBox="1"/>
          <p:nvPr/>
        </p:nvSpPr>
        <p:spPr>
          <a:xfrm>
            <a:off x="1075765" y="1898436"/>
            <a:ext cx="541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MyBook.com provide us an abundance of books and ongoing literacy support to families and their children from birth and serves as a model for communities committed to ensuring that children are lifelong readers and learners.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AA6E9-4B6F-7583-F55C-B8355396D208}"/>
              </a:ext>
            </a:extLst>
          </p:cNvPr>
          <p:cNvSpPr txBox="1"/>
          <p:nvPr/>
        </p:nvSpPr>
        <p:spPr>
          <a:xfrm>
            <a:off x="1075765" y="4685553"/>
            <a:ext cx="472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vision is of a world in which reading, learning, and access to information are considered rights, not privileges, so that all children thrive.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E1B67-1DB4-2EBC-C1F0-6534D7C13941}"/>
              </a:ext>
            </a:extLst>
          </p:cNvPr>
          <p:cNvSpPr txBox="1"/>
          <p:nvPr/>
        </p:nvSpPr>
        <p:spPr>
          <a:xfrm>
            <a:off x="1075765" y="1497817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Our 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4B8D5-5857-F57E-9E9F-C11BFA2AFDAD}"/>
              </a:ext>
            </a:extLst>
          </p:cNvPr>
          <p:cNvSpPr txBox="1"/>
          <p:nvPr/>
        </p:nvSpPr>
        <p:spPr>
          <a:xfrm>
            <a:off x="1075765" y="3908612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Our Vision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4ED99-DE63-4308-1835-4B941E75B538}"/>
              </a:ext>
            </a:extLst>
          </p:cNvPr>
          <p:cNvSpPr txBox="1"/>
          <p:nvPr/>
        </p:nvSpPr>
        <p:spPr>
          <a:xfrm>
            <a:off x="7088094" y="1530143"/>
            <a:ext cx="358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Key Features </a:t>
            </a:r>
          </a:p>
        </p:txBody>
      </p:sp>
    </p:spTree>
    <p:extLst>
      <p:ext uri="{BB962C8B-B14F-4D97-AF65-F5344CB8AC3E}">
        <p14:creationId xmlns:p14="http://schemas.microsoft.com/office/powerpoint/2010/main" val="6922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61040-7124-93FB-2930-6AADEF2447FD}"/>
              </a:ext>
            </a:extLst>
          </p:cNvPr>
          <p:cNvSpPr/>
          <p:nvPr/>
        </p:nvSpPr>
        <p:spPr>
          <a:xfrm>
            <a:off x="4065638" y="49951"/>
            <a:ext cx="4060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Homepage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C94E32-3592-F558-0CA9-A62A9384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1250762"/>
            <a:ext cx="10145485" cy="54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52260-307F-5C5D-38C0-1A04F6324558}"/>
              </a:ext>
            </a:extLst>
          </p:cNvPr>
          <p:cNvSpPr/>
          <p:nvPr/>
        </p:nvSpPr>
        <p:spPr>
          <a:xfrm>
            <a:off x="4401465" y="28169"/>
            <a:ext cx="3389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6332-9CB5-0766-6B78-059C1041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4" y="1237237"/>
            <a:ext cx="10254351" cy="55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0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2C452-F486-B392-F1C2-325B62DBB53A}"/>
              </a:ext>
            </a:extLst>
          </p:cNvPr>
          <p:cNvSpPr/>
          <p:nvPr/>
        </p:nvSpPr>
        <p:spPr>
          <a:xfrm>
            <a:off x="3297797" y="38101"/>
            <a:ext cx="5596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Best seller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8AFFD-1C5E-3FA0-6FF0-A239E72D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" y="1253665"/>
            <a:ext cx="10069286" cy="54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380CB7-F2D8-943B-468E-01C2DDC27C10}"/>
              </a:ext>
            </a:extLst>
          </p:cNvPr>
          <p:cNvSpPr/>
          <p:nvPr/>
        </p:nvSpPr>
        <p:spPr>
          <a:xfrm>
            <a:off x="3121467" y="44506"/>
            <a:ext cx="5949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Contact 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E3669-F6F6-2E83-D3FD-841138D2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5" y="1244768"/>
            <a:ext cx="10983687" cy="54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3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9D73D-EBA3-2281-F3FE-7CB62A19A362}"/>
              </a:ext>
            </a:extLst>
          </p:cNvPr>
          <p:cNvSpPr/>
          <p:nvPr/>
        </p:nvSpPr>
        <p:spPr>
          <a:xfrm>
            <a:off x="3467719" y="28170"/>
            <a:ext cx="5256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About 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61FBE-B1E0-EE22-85EF-03C492DB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8" y="1257184"/>
            <a:ext cx="10178143" cy="54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F3B1A-FF36-E764-D341-3FFE3E8EC8E7}"/>
              </a:ext>
            </a:extLst>
          </p:cNvPr>
          <p:cNvSpPr/>
          <p:nvPr/>
        </p:nvSpPr>
        <p:spPr>
          <a:xfrm>
            <a:off x="3700153" y="44504"/>
            <a:ext cx="4791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Sign-Up</a:t>
            </a:r>
            <a:r>
              <a:rPr lang="en-US" sz="54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3D6CE-25F7-4EE2-23E7-3B1F942E8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78" y="1261479"/>
            <a:ext cx="10140043" cy="54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07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212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NARAYAN SAH</dc:creator>
  <cp:lastModifiedBy>TEJ NARAYAN SAH</cp:lastModifiedBy>
  <cp:revision>18</cp:revision>
  <dcterms:created xsi:type="dcterms:W3CDTF">2022-11-27T06:34:26Z</dcterms:created>
  <dcterms:modified xsi:type="dcterms:W3CDTF">2022-11-29T04:46:06Z</dcterms:modified>
</cp:coreProperties>
</file>