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8128000" cy="4572000"/>
  <p:notesSz cx="8128000" cy="457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15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39289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6278" y="797983"/>
            <a:ext cx="7295444" cy="7217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7689" y="1615017"/>
            <a:ext cx="7299678" cy="11684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4163483"/>
            <a:ext cx="1896533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7067" y="4163483"/>
            <a:ext cx="2573867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5067" y="4163483"/>
            <a:ext cx="1896533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92800" y="127000"/>
            <a:ext cx="1828800" cy="39581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27000"/>
            <a:ext cx="5350933" cy="39581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1139825"/>
            <a:ext cx="7010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3059642"/>
            <a:ext cx="7010400" cy="1000125"/>
          </a:xfrm>
        </p:spPr>
        <p:txBody>
          <a:bodyPr/>
          <a:lstStyle>
            <a:lvl1pPr marL="0" indent="0">
              <a:buNone/>
              <a:defRPr sz="1600"/>
            </a:lvl1pPr>
            <a:lvl2pPr marL="304800" indent="0">
              <a:buNone/>
              <a:defRPr sz="1335"/>
            </a:lvl2pPr>
            <a:lvl3pPr marL="609600" indent="0">
              <a:buNone/>
              <a:defRPr sz="1200"/>
            </a:lvl3pPr>
            <a:lvl4pPr marL="914400" indent="0">
              <a:buNone/>
              <a:defRPr sz="1065"/>
            </a:lvl4pPr>
            <a:lvl5pPr marL="1219200" indent="0">
              <a:buNone/>
              <a:defRPr sz="1065"/>
            </a:lvl5pPr>
            <a:lvl6pPr marL="1524000" indent="0">
              <a:buNone/>
              <a:defRPr sz="1065"/>
            </a:lvl6pPr>
            <a:lvl7pPr marL="1828800" indent="0">
              <a:buNone/>
              <a:defRPr sz="1065"/>
            </a:lvl7pPr>
            <a:lvl8pPr marL="2133600" indent="0">
              <a:buNone/>
              <a:defRPr sz="1065"/>
            </a:lvl8pPr>
            <a:lvl9pPr marL="2438400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783167"/>
            <a:ext cx="3589867" cy="330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1733" y="783167"/>
            <a:ext cx="3589867" cy="330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12" y="243417"/>
            <a:ext cx="7010400" cy="883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212" y="1120775"/>
            <a:ext cx="343887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212" y="1670050"/>
            <a:ext cx="343887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120775"/>
            <a:ext cx="345581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1670050"/>
            <a:ext cx="345581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12" y="304800"/>
            <a:ext cx="2621844" cy="1066800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812" y="658283"/>
            <a:ext cx="4114800" cy="3249083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12" y="1371600"/>
            <a:ext cx="2621844" cy="2541059"/>
          </a:xfrm>
        </p:spPr>
        <p:txBody>
          <a:bodyPr/>
          <a:lstStyle>
            <a:lvl1pPr marL="0" indent="0">
              <a:buNone/>
              <a:defRPr sz="1065"/>
            </a:lvl1pPr>
            <a:lvl2pPr marL="304800" indent="0">
              <a:buNone/>
              <a:defRPr sz="935"/>
            </a:lvl2pPr>
            <a:lvl3pPr marL="609600" indent="0">
              <a:buNone/>
              <a:defRPr sz="800"/>
            </a:lvl3pPr>
            <a:lvl4pPr marL="914400" indent="0">
              <a:buNone/>
              <a:defRPr sz="665"/>
            </a:lvl4pPr>
            <a:lvl5pPr marL="1219200" indent="0">
              <a:buNone/>
              <a:defRPr sz="665"/>
            </a:lvl5pPr>
            <a:lvl6pPr marL="1524000" indent="0">
              <a:buNone/>
              <a:defRPr sz="665"/>
            </a:lvl6pPr>
            <a:lvl7pPr marL="1828800" indent="0">
              <a:buNone/>
              <a:defRPr sz="665"/>
            </a:lvl7pPr>
            <a:lvl8pPr marL="2133600" indent="0">
              <a:buNone/>
              <a:defRPr sz="665"/>
            </a:lvl8pPr>
            <a:lvl9pPr marL="2438400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12" y="304800"/>
            <a:ext cx="2621844" cy="1066800"/>
          </a:xfrm>
        </p:spPr>
        <p:txBody>
          <a:bodyPr anchor="b"/>
          <a:lstStyle>
            <a:lvl1pPr>
              <a:defRPr sz="21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55812" y="658283"/>
            <a:ext cx="4114800" cy="3249083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12" y="1371600"/>
            <a:ext cx="2621844" cy="2541059"/>
          </a:xfrm>
        </p:spPr>
        <p:txBody>
          <a:bodyPr/>
          <a:lstStyle>
            <a:lvl1pPr marL="0" indent="0">
              <a:buNone/>
              <a:defRPr sz="1065"/>
            </a:lvl1pPr>
            <a:lvl2pPr marL="304800" indent="0">
              <a:buNone/>
              <a:defRPr sz="935"/>
            </a:lvl2pPr>
            <a:lvl3pPr marL="609600" indent="0">
              <a:buNone/>
              <a:defRPr sz="800"/>
            </a:lvl3pPr>
            <a:lvl4pPr marL="914400" indent="0">
              <a:buNone/>
              <a:defRPr sz="665"/>
            </a:lvl4pPr>
            <a:lvl5pPr marL="1219200" indent="0">
              <a:buNone/>
              <a:defRPr sz="665"/>
            </a:lvl5pPr>
            <a:lvl6pPr marL="1524000" indent="0">
              <a:buNone/>
              <a:defRPr sz="665"/>
            </a:lvl6pPr>
            <a:lvl7pPr marL="1828800" indent="0">
              <a:buNone/>
              <a:defRPr sz="665"/>
            </a:lvl7pPr>
            <a:lvl8pPr marL="2133600" indent="0">
              <a:buNone/>
              <a:defRPr sz="665"/>
            </a:lvl8pPr>
            <a:lvl9pPr marL="2438400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139289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06400" y="127000"/>
            <a:ext cx="7315200" cy="388409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06400" y="783167"/>
            <a:ext cx="7315200" cy="330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4163483"/>
            <a:ext cx="189653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935"/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7067" y="4163483"/>
            <a:ext cx="257386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935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5067" y="4163483"/>
            <a:ext cx="189653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935"/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spcBef>
          <a:spcPct val="13000"/>
        </a:spcBef>
        <a:spcAft>
          <a:spcPct val="0"/>
        </a:spcAft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rtl="0" fontAlgn="base">
        <a:spcBef>
          <a:spcPct val="13000"/>
        </a:spcBef>
        <a:spcAft>
          <a:spcPct val="0"/>
        </a:spcAft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rtl="0" fontAlgn="base">
        <a:spcBef>
          <a:spcPct val="13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rtl="0" fontAlgn="base">
        <a:spcBef>
          <a:spcPct val="13000"/>
        </a:spcBef>
        <a:spcAft>
          <a:spcPct val="0"/>
        </a:spcAft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rtl="0" fontAlgn="base">
        <a:spcBef>
          <a:spcPct val="13000"/>
        </a:spcBef>
        <a:spcAft>
          <a:spcPct val="0"/>
        </a:spcAft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lnSpc>
          <a:spcPct val="90000"/>
        </a:lnSpc>
        <a:spcBef>
          <a:spcPct val="67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" y="228600"/>
            <a:ext cx="5995035" cy="2670175"/>
          </a:xfrm>
        </p:spPr>
        <p:txBody>
          <a:bodyPr/>
          <a:lstStyle/>
          <a:p>
            <a:pPr algn="l"/>
            <a:r>
              <a:rPr lang="en-US" sz="3200" b="1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 ANALYSIS OF DATA</a:t>
            </a:r>
            <a:br>
              <a:rPr lang="en-US" sz="3200" b="1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sz="3200" b="1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 OF INDIAN CRICKET</a:t>
            </a:r>
            <a:br>
              <a:rPr lang="en-US" sz="3200" b="1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</a:br>
            <a:r>
              <a:rPr lang="en-US" sz="3200" b="1">
                <a:solidFill>
                  <a:schemeClr val="accent5">
                    <a:lumMod val="20000"/>
                    <a:lumOff val="8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 POLITICS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-2032000" y="4114800"/>
            <a:ext cx="7188200" cy="1054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 Report By </a:t>
            </a:r>
            <a:r>
              <a:rPr lang="en-US" b="1" dirty="0" err="1">
                <a:solidFill>
                  <a:schemeClr val="tx1"/>
                </a:solidFill>
              </a:rPr>
              <a:t>Mr.Shubham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Wadekar,Mr.Tejas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Watekar,Mr.Sanket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Roundhal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Mr.Vivekanand</a:t>
            </a:r>
            <a:r>
              <a:rPr lang="en-US" b="1" dirty="0">
                <a:solidFill>
                  <a:schemeClr val="tx1"/>
                </a:solidFill>
              </a:rPr>
              <a:t> Kale.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" y="0"/>
            <a:ext cx="779272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39556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38472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665" cy="4284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4013200"/>
          </a:xfrm>
          <a:prstGeom prst="rect">
            <a:avLst/>
          </a:prstGeom>
        </p:spPr>
      </p:pic>
      <p:pic>
        <p:nvPicPr>
          <p:cNvPr id="4" name="Picture 3" descr="Screenshot (3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65" y="635"/>
            <a:ext cx="8172450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665" cy="4280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5" y="213360"/>
            <a:ext cx="7535545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385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66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41452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60453" cy="39590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Custom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Arial Rounded MT Bold</vt:lpstr>
      <vt:lpstr>Blue Waves</vt:lpstr>
      <vt:lpstr> ANALYSIS OF DATA  OF INDIAN CRICKET  POLITICS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Pooja Gaikwad</cp:lastModifiedBy>
  <cp:revision>8</cp:revision>
  <dcterms:created xsi:type="dcterms:W3CDTF">2024-11-16T10:11:00Z</dcterms:created>
  <dcterms:modified xsi:type="dcterms:W3CDTF">2024-11-18T03:59:11Z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2024-11-15T11:00:00Z</vt:filetime>
  </property>
  <property fmtid="{D5CDD505-2E9C-101B-9397-08002B2CF9AE}" pid="3" name="LastSaved">
    <vt:filetime>2024-11-15T11:00:00Z</vt:filetime>
  </property>
  <property fmtid="{D5CDD505-2E9C-101B-9397-08002B2CF9AE}" pid="4" name="ICV">
    <vt:lpwstr>29F9390259634C8C87A396FA68C7C915_12</vt:lpwstr>
  </property>
  <property fmtid="{D5CDD505-2E9C-101B-9397-08002B2CF9AE}" pid="5" name="KSOProductBuildVer">
    <vt:lpwstr>1033-12.2.0.13431</vt:lpwstr>
  </property>
</Properties>
</file>