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128000" cy="4572000"/>
  <p:notesSz cx="8128000" cy="457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4191000"/>
            <a:ext cx="4652010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solidFill>
                  <a:schemeClr val="bg1"/>
                </a:solidFill>
              </a:rPr>
              <a:t>Mr.Shuham Wadekar, Mr.Tejas Watekar,Mr.Sanket Roundhal, Mr.Vivekanand Kale</a:t>
            </a:r>
            <a:endParaRPr 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5280" y="0"/>
            <a:ext cx="779272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453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453" cy="39556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453" cy="38472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665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453" cy="4013200"/>
          </a:xfrm>
          <a:prstGeom prst="rect">
            <a:avLst/>
          </a:prstGeom>
        </p:spPr>
      </p:pic>
      <p:pic>
        <p:nvPicPr>
          <p:cNvPr id="4" name="Picture 3" descr="Screenshot (3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65" y="635"/>
            <a:ext cx="8172450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665" cy="4280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535" y="213360"/>
            <a:ext cx="7535545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453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66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453" cy="41452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860453" cy="3959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Presentation</Application>
  <PresentationFormat>On-screen Show (4:3)</PresentationFormat>
  <Paragraphs>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5</cp:revision>
  <dcterms:created xsi:type="dcterms:W3CDTF">2024-11-16T10:11:19Z</dcterms:created>
  <dcterms:modified xsi:type="dcterms:W3CDTF">2024-11-16T10:51:46Z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2024-11-15T05:30:00Z</vt:filetime>
  </property>
  <property fmtid="{D5CDD505-2E9C-101B-9397-08002B2CF9AE}" pid="3" name="LastSaved">
    <vt:filetime>2024-11-15T05:30:00Z</vt:filetime>
  </property>
  <property fmtid="{D5CDD505-2E9C-101B-9397-08002B2CF9AE}" pid="4" name="ICV">
    <vt:lpwstr>29F9390259634C8C87A396FA68C7C915_12</vt:lpwstr>
  </property>
  <property fmtid="{D5CDD505-2E9C-101B-9397-08002B2CF9AE}" pid="5" name="KSOProductBuildVer">
    <vt:lpwstr>1033-12.2.0.13431</vt:lpwstr>
  </property>
</Properties>
</file>