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7440" y="929160"/>
            <a:ext cx="7770240" cy="222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activities at the check-in counter of an international airport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31640" y="3285000"/>
            <a:ext cx="6398640" cy="175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79640" y="3429000"/>
            <a:ext cx="5325480" cy="134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Nithin S :          PES2201800654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Tejeshwar U :   PES2201800276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D72FBA7-C3A0-448D-A75E-602C1FE6A049}" type="datetime1"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24/11/2019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7931160" y="6191280"/>
            <a:ext cx="1220040" cy="42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2E2E620-66C7-4417-B2E2-2A1D17347A93}" type="slidenum"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Arial"/>
            </a:endParaRPr>
          </a:p>
        </p:txBody>
      </p:sp>
      <p:pic>
        <p:nvPicPr>
          <p:cNvPr id="82" name="Picture 8" descr=""/>
          <p:cNvPicPr/>
          <p:nvPr/>
        </p:nvPicPr>
        <p:blipFill>
          <a:blip r:embed="rId1"/>
          <a:stretch/>
        </p:blipFill>
        <p:spPr>
          <a:xfrm>
            <a:off x="8072640" y="0"/>
            <a:ext cx="1070640" cy="10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Problem definition</a:t>
            </a:r>
            <a:br/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program to simulate activities at the check-in counter of an international airport.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make sure that people are redirected to the terminals with the shortest waiting time.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Manage terminal creation efficiently as per crowd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Approach to problem solving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1)We have used a linked list of terminals, where each node further contains a linked list implementation of priority queues with a custom data structure person as its node.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CA50AF0-8E64-40AE-A4C5-7D568E8D68A7}" type="datetime1"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24/11/2019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EF07C52-4D55-4ECA-98C3-E5C8034DBF65}" type="slidenum"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Arial"/>
            </a:endParaRPr>
          </a:p>
        </p:txBody>
      </p:sp>
      <p:pic>
        <p:nvPicPr>
          <p:cNvPr id="87" name="Picture 6" descr=""/>
          <p:cNvPicPr/>
          <p:nvPr/>
        </p:nvPicPr>
        <p:blipFill>
          <a:blip r:embed="rId1"/>
          <a:stretch/>
        </p:blipFill>
        <p:spPr>
          <a:xfrm>
            <a:off x="8072640" y="0"/>
            <a:ext cx="1070640" cy="10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008000"/>
            <a:ext cx="8064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2) Each person is assigned with his/her priority.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3) Each person has their particular waiting time assigned randomly when they are added.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4) People get dequeued after their time is up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5) People are directed to the terminals with the least waiting time when they are added.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6) If all queues gets full by its max capacity, a new terminal is created.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Assumptions made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have assumed that there are no terminal failures and all terminals work properly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Demonstration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D055646-4FCE-48F9-9B12-D94838908E02}" type="datetime1"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24/11/2019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2815FE-8CA4-498B-812F-F1A85375B723}" type="slidenum"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Arial"/>
            </a:endParaRPr>
          </a:p>
        </p:txBody>
      </p:sp>
      <p:pic>
        <p:nvPicPr>
          <p:cNvPr id="93" name="Picture 6" descr=""/>
          <p:cNvPicPr/>
          <p:nvPr/>
        </p:nvPicPr>
        <p:blipFill>
          <a:blip r:embed="rId1"/>
          <a:stretch/>
        </p:blipFill>
        <p:spPr>
          <a:xfrm>
            <a:off x="8072640" y="0"/>
            <a:ext cx="1070640" cy="10706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rcRect l="0" t="13869" r="0" b="0"/>
          <a:stretch/>
        </p:blipFill>
        <p:spPr>
          <a:xfrm>
            <a:off x="1199160" y="3426480"/>
            <a:ext cx="650484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55680" y="1110240"/>
            <a:ext cx="8212320" cy="21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Limitations/Constraints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limitations as of now</a:t>
            </a:r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endParaRPr b="0" lang="en-IN" sz="2400" spc="-1" strike="noStrike">
              <a:latin typeface="Arial"/>
            </a:endParaRPr>
          </a:p>
          <a:p>
            <a:r>
              <a:rPr b="1" lang="en-IN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Known defects in the solution</a:t>
            </a:r>
            <a:endParaRPr b="0" lang="en-IN" sz="2400" spc="-1" strike="noStrike">
              <a:latin typeface="Arial"/>
            </a:endParaRPr>
          </a:p>
          <a:p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Terminals are not closed if there are no passengers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1640" y="836640"/>
            <a:ext cx="8009640" cy="52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THANKS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4960" y="6194520"/>
            <a:ext cx="1391400" cy="42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1537B9A-EBC8-487A-BC04-4F9D94F7B790}" type="datetime1"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24/11/2019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7848720" y="6172200"/>
            <a:ext cx="837360" cy="36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3D766C3-67E4-4FD8-B0CA-14A0CE26887F}" type="slidenum"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8072640" y="0"/>
            <a:ext cx="1070640" cy="10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6431</TotalTime>
  <Application>LibreOffice/6.3.3.2.0$Linux_X86_64 LibreOffice_project/30$Build-2</Application>
  <Words>37</Words>
  <Paragraphs>32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2018-10-12T16:32:39Z</dcterms:created>
  <dc:creator>anandms</dc:creator>
  <dc:description/>
  <dc:language>en-IN</dc:language>
  <cp:lastModifiedBy/>
  <dcterms:modified xsi:type="dcterms:W3CDTF">2019-11-24T22:15:20Z</dcterms:modified>
  <cp:revision>589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