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5"/>
  </p:notesMasterIdLst>
  <p:sldIdLst>
    <p:sldId id="256" r:id="rId2"/>
    <p:sldId id="257" r:id="rId3"/>
    <p:sldId id="265" r:id="rId4"/>
    <p:sldId id="270" r:id="rId5"/>
    <p:sldId id="275" r:id="rId6"/>
    <p:sldId id="266" r:id="rId7"/>
    <p:sldId id="267" r:id="rId8"/>
    <p:sldId id="268" r:id="rId9"/>
    <p:sldId id="271" r:id="rId10"/>
    <p:sldId id="273" r:id="rId11"/>
    <p:sldId id="27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64810-E8BE-8743-BBE6-A5A6B225827F}" v="199" dt="2022-05-03T00:49:13.936"/>
    <p1510:client id="{1BA88F44-63FD-8F1D-6F4E-737C888B01B6}" v="599" dt="2022-05-02T17:43:04.143"/>
    <p1510:client id="{2B2BF40F-AC86-4315-AC44-2BB52DF0B4C8}" v="14" dt="2022-05-03T00:01:33.979"/>
    <p1510:client id="{2C44BC72-0A57-461C-9BA2-12BDF64F0157}" v="337" dt="2022-05-02T18:52:04.396"/>
    <p1510:client id="{34B1E057-EA4D-D2B5-B69E-EBA33037E349}" v="89" dt="2022-05-03T00:04:52.754"/>
    <p1510:client id="{3BEEC3B0-66D1-1BDF-7442-E735E8305EA2}" v="420" dt="2022-05-02T18:58:26.604"/>
    <p1510:client id="{6EDDE265-8781-4E29-0DD8-8C9ADBA63214}" v="243" dt="2022-05-02T17:23:55.650"/>
    <p1510:client id="{8F8DE939-6CF2-4FF8-88B7-309717293688}" v="49" dt="2022-05-03T00:42:58.785"/>
    <p1510:client id="{9DFE60BF-6BB5-01EF-B2CF-F0F2CA1CB3F3}" v="2" dt="2022-05-02T22:01:03.916"/>
    <p1510:client id="{BCFBF449-D254-401C-BF6B-772BC7198F8A}" v="773" dt="2022-05-02T22:22:01.298"/>
    <p1510:client id="{C0A12DB2-D7AF-380C-0B81-E32E55D896EB}" v="16" dt="2022-05-02T21:05:02.680"/>
    <p1510:client id="{C917B8A5-E2DD-F9F0-B298-DD1133BBBF54}" v="42" dt="2022-05-02T18:55:04.259"/>
    <p1510:client id="{E1E52F6E-12C0-4045-8263-3E9800B6CFFF}" v="1" dt="2022-05-02T21:26:06.901"/>
    <p1510:client id="{E47905CD-C625-40C6-A2EA-09235AD46F08}" v="12" dt="2022-05-02T22:25:15.152"/>
    <p1510:client id="{F53223F5-2E05-E4A1-F242-9F23330057B3}" v="12" dt="2022-05-02T18:35:23.448"/>
    <p1510:client id="{FA997798-C40D-4658-9DB1-46314D9807AE}" v="14" dt="2022-05-02T21:07:44.298"/>
    <p1510:client id="{FE1AE9A0-E046-9A96-357E-9C272B515BC9}" v="21" dt="2022-05-03T00:39:29.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Shweta Kishor" userId="S::sxp210052@utdallas.edu::4978ee6c-69c5-412b-baff-0d727356989b" providerId="AD" clId="Web-{0AE0CB40-F6FC-FF30-7D3C-8D9044549AA0}"/>
    <pc:docChg chg="addSld delSld modSld">
      <pc:chgData name="Patel, Shweta Kishor" userId="S::sxp210052@utdallas.edu::4978ee6c-69c5-412b-baff-0d727356989b" providerId="AD" clId="Web-{0AE0CB40-F6FC-FF30-7D3C-8D9044549AA0}" dt="2022-05-01T20:39:20.225" v="717" actId="20577"/>
      <pc:docMkLst>
        <pc:docMk/>
      </pc:docMkLst>
      <pc:sldChg chg="addSp delSp modSp">
        <pc:chgData name="Patel, Shweta Kishor" userId="S::sxp210052@utdallas.edu::4978ee6c-69c5-412b-baff-0d727356989b" providerId="AD" clId="Web-{0AE0CB40-F6FC-FF30-7D3C-8D9044549AA0}" dt="2022-05-01T20:38:21.411" v="708" actId="20577"/>
        <pc:sldMkLst>
          <pc:docMk/>
          <pc:sldMk cId="2905204118" sldId="266"/>
        </pc:sldMkLst>
        <pc:spChg chg="mod">
          <ac:chgData name="Patel, Shweta Kishor" userId="S::sxp210052@utdallas.edu::4978ee6c-69c5-412b-baff-0d727356989b" providerId="AD" clId="Web-{0AE0CB40-F6FC-FF30-7D3C-8D9044549AA0}" dt="2022-05-01T20:20:58.453" v="86" actId="20577"/>
          <ac:spMkLst>
            <pc:docMk/>
            <pc:sldMk cId="2905204118" sldId="266"/>
            <ac:spMk id="2" creationId="{42C55590-4E13-D4E9-8FCA-1332DA139D78}"/>
          </ac:spMkLst>
        </pc:spChg>
        <pc:spChg chg="del">
          <ac:chgData name="Patel, Shweta Kishor" userId="S::sxp210052@utdallas.edu::4978ee6c-69c5-412b-baff-0d727356989b" providerId="AD" clId="Web-{0AE0CB40-F6FC-FF30-7D3C-8D9044549AA0}" dt="2022-05-01T20:10:28.439" v="0"/>
          <ac:spMkLst>
            <pc:docMk/>
            <pc:sldMk cId="2905204118" sldId="266"/>
            <ac:spMk id="3" creationId="{E8FD70FA-D16D-0021-26F7-C448C26A2545}"/>
          </ac:spMkLst>
        </pc:spChg>
        <pc:spChg chg="add mod">
          <ac:chgData name="Patel, Shweta Kishor" userId="S::sxp210052@utdallas.edu::4978ee6c-69c5-412b-baff-0d727356989b" providerId="AD" clId="Web-{0AE0CB40-F6FC-FF30-7D3C-8D9044549AA0}" dt="2022-05-01T20:38:21.411" v="708" actId="20577"/>
          <ac:spMkLst>
            <pc:docMk/>
            <pc:sldMk cId="2905204118" sldId="266"/>
            <ac:spMk id="5" creationId="{2FE1CDE6-9C86-9B6F-D02B-1425CFE49B53}"/>
          </ac:spMkLst>
        </pc:spChg>
        <pc:picChg chg="add mod ord">
          <ac:chgData name="Patel, Shweta Kishor" userId="S::sxp210052@utdallas.edu::4978ee6c-69c5-412b-baff-0d727356989b" providerId="AD" clId="Web-{0AE0CB40-F6FC-FF30-7D3C-8D9044549AA0}" dt="2022-05-01T20:10:58.206" v="6" actId="14100"/>
          <ac:picMkLst>
            <pc:docMk/>
            <pc:sldMk cId="2905204118" sldId="266"/>
            <ac:picMk id="4" creationId="{42D6BAD7-9095-8495-737E-948A3E9BCE45}"/>
          </ac:picMkLst>
        </pc:picChg>
      </pc:sldChg>
      <pc:sldChg chg="addSp delSp modSp">
        <pc:chgData name="Patel, Shweta Kishor" userId="S::sxp210052@utdallas.edu::4978ee6c-69c5-412b-baff-0d727356989b" providerId="AD" clId="Web-{0AE0CB40-F6FC-FF30-7D3C-8D9044549AA0}" dt="2022-05-01T20:38:34.208" v="711" actId="20577"/>
        <pc:sldMkLst>
          <pc:docMk/>
          <pc:sldMk cId="1922746919" sldId="267"/>
        </pc:sldMkLst>
        <pc:spChg chg="mod">
          <ac:chgData name="Patel, Shweta Kishor" userId="S::sxp210052@utdallas.edu::4978ee6c-69c5-412b-baff-0d727356989b" providerId="AD" clId="Web-{0AE0CB40-F6FC-FF30-7D3C-8D9044549AA0}" dt="2022-05-01T20:30:20.255" v="420" actId="20577"/>
          <ac:spMkLst>
            <pc:docMk/>
            <pc:sldMk cId="1922746919" sldId="267"/>
            <ac:spMk id="2" creationId="{42C55590-4E13-D4E9-8FCA-1332DA139D78}"/>
          </ac:spMkLst>
        </pc:spChg>
        <pc:spChg chg="del">
          <ac:chgData name="Patel, Shweta Kishor" userId="S::sxp210052@utdallas.edu::4978ee6c-69c5-412b-baff-0d727356989b" providerId="AD" clId="Web-{0AE0CB40-F6FC-FF30-7D3C-8D9044549AA0}" dt="2022-05-01T20:12:39.490" v="7"/>
          <ac:spMkLst>
            <pc:docMk/>
            <pc:sldMk cId="1922746919" sldId="267"/>
            <ac:spMk id="3" creationId="{E8FD70FA-D16D-0021-26F7-C448C26A2545}"/>
          </ac:spMkLst>
        </pc:spChg>
        <pc:spChg chg="add mod">
          <ac:chgData name="Patel, Shweta Kishor" userId="S::sxp210052@utdallas.edu::4978ee6c-69c5-412b-baff-0d727356989b" providerId="AD" clId="Web-{0AE0CB40-F6FC-FF30-7D3C-8D9044549AA0}" dt="2022-05-01T20:38:34.208" v="711" actId="20577"/>
          <ac:spMkLst>
            <pc:docMk/>
            <pc:sldMk cId="1922746919" sldId="267"/>
            <ac:spMk id="5" creationId="{C221D934-DC28-9F94-7C2F-D1341377CD7D}"/>
          </ac:spMkLst>
        </pc:spChg>
        <pc:picChg chg="add mod ord">
          <ac:chgData name="Patel, Shweta Kishor" userId="S::sxp210052@utdallas.edu::4978ee6c-69c5-412b-baff-0d727356989b" providerId="AD" clId="Web-{0AE0CB40-F6FC-FF30-7D3C-8D9044549AA0}" dt="2022-05-01T20:28:30.236" v="343" actId="14100"/>
          <ac:picMkLst>
            <pc:docMk/>
            <pc:sldMk cId="1922746919" sldId="267"/>
            <ac:picMk id="4" creationId="{022600AE-D1EA-B8CD-D3F9-F6F5407B8DCA}"/>
          </ac:picMkLst>
        </pc:picChg>
      </pc:sldChg>
      <pc:sldChg chg="addSp delSp modSp mod setBg">
        <pc:chgData name="Patel, Shweta Kishor" userId="S::sxp210052@utdallas.edu::4978ee6c-69c5-412b-baff-0d727356989b" providerId="AD" clId="Web-{0AE0CB40-F6FC-FF30-7D3C-8D9044549AA0}" dt="2022-05-01T20:33:47.699" v="562" actId="20577"/>
        <pc:sldMkLst>
          <pc:docMk/>
          <pc:sldMk cId="2642713097" sldId="268"/>
        </pc:sldMkLst>
        <pc:spChg chg="mod">
          <ac:chgData name="Patel, Shweta Kishor" userId="S::sxp210052@utdallas.edu::4978ee6c-69c5-412b-baff-0d727356989b" providerId="AD" clId="Web-{0AE0CB40-F6FC-FF30-7D3C-8D9044549AA0}" dt="2022-05-01T20:33:47.699" v="562" actId="20577"/>
          <ac:spMkLst>
            <pc:docMk/>
            <pc:sldMk cId="2642713097" sldId="268"/>
            <ac:spMk id="2" creationId="{42C55590-4E13-D4E9-8FCA-1332DA139D78}"/>
          </ac:spMkLst>
        </pc:spChg>
        <pc:spChg chg="del">
          <ac:chgData name="Patel, Shweta Kishor" userId="S::sxp210052@utdallas.edu::4978ee6c-69c5-412b-baff-0d727356989b" providerId="AD" clId="Web-{0AE0CB40-F6FC-FF30-7D3C-8D9044549AA0}" dt="2022-05-01T20:13:50.027" v="11"/>
          <ac:spMkLst>
            <pc:docMk/>
            <pc:sldMk cId="2642713097" sldId="268"/>
            <ac:spMk id="3" creationId="{E8FD70FA-D16D-0021-26F7-C448C26A2545}"/>
          </ac:spMkLst>
        </pc:spChg>
        <pc:spChg chg="add mod">
          <ac:chgData name="Patel, Shweta Kishor" userId="S::sxp210052@utdallas.edu::4978ee6c-69c5-412b-baff-0d727356989b" providerId="AD" clId="Web-{0AE0CB40-F6FC-FF30-7D3C-8D9044549AA0}" dt="2022-05-01T20:33:29.073" v="554"/>
          <ac:spMkLst>
            <pc:docMk/>
            <pc:sldMk cId="2642713097" sldId="268"/>
            <ac:spMk id="6" creationId="{0F539EF5-B285-3113-F582-905321814E84}"/>
          </ac:spMkLst>
        </pc:spChg>
        <pc:spChg chg="add">
          <ac:chgData name="Patel, Shweta Kishor" userId="S::sxp210052@utdallas.edu::4978ee6c-69c5-412b-baff-0d727356989b" providerId="AD" clId="Web-{0AE0CB40-F6FC-FF30-7D3C-8D9044549AA0}" dt="2022-05-01T20:33:29.073" v="554"/>
          <ac:spMkLst>
            <pc:docMk/>
            <pc:sldMk cId="2642713097" sldId="268"/>
            <ac:spMk id="11" creationId="{8761DDFE-071F-4200-B0AA-394476C2D2D6}"/>
          </ac:spMkLst>
        </pc:spChg>
        <pc:picChg chg="add mod ord">
          <ac:chgData name="Patel, Shweta Kishor" userId="S::sxp210052@utdallas.edu::4978ee6c-69c5-412b-baff-0d727356989b" providerId="AD" clId="Web-{0AE0CB40-F6FC-FF30-7D3C-8D9044549AA0}" dt="2022-05-01T20:33:29.073" v="554"/>
          <ac:picMkLst>
            <pc:docMk/>
            <pc:sldMk cId="2642713097" sldId="268"/>
            <ac:picMk id="4" creationId="{62D39C22-F357-1B96-F2A6-2D25BD655467}"/>
          </ac:picMkLst>
        </pc:picChg>
        <pc:picChg chg="add mod ord">
          <ac:chgData name="Patel, Shweta Kishor" userId="S::sxp210052@utdallas.edu::4978ee6c-69c5-412b-baff-0d727356989b" providerId="AD" clId="Web-{0AE0CB40-F6FC-FF30-7D3C-8D9044549AA0}" dt="2022-05-01T20:33:29.073" v="554"/>
          <ac:picMkLst>
            <pc:docMk/>
            <pc:sldMk cId="2642713097" sldId="268"/>
            <ac:picMk id="5" creationId="{3F763AD3-987D-7432-1246-059780BE3D92}"/>
          </ac:picMkLst>
        </pc:picChg>
      </pc:sldChg>
      <pc:sldChg chg="addSp delSp modSp del mod setBg">
        <pc:chgData name="Patel, Shweta Kishor" userId="S::sxp210052@utdallas.edu::4978ee6c-69c5-412b-baff-0d727356989b" providerId="AD" clId="Web-{0AE0CB40-F6FC-FF30-7D3C-8D9044549AA0}" dt="2022-05-01T20:20:36.609" v="75"/>
        <pc:sldMkLst>
          <pc:docMk/>
          <pc:sldMk cId="151437433" sldId="269"/>
        </pc:sldMkLst>
        <pc:spChg chg="mod">
          <ac:chgData name="Patel, Shweta Kishor" userId="S::sxp210052@utdallas.edu::4978ee6c-69c5-412b-baff-0d727356989b" providerId="AD" clId="Web-{0AE0CB40-F6FC-FF30-7D3C-8D9044549AA0}" dt="2022-05-01T20:15:35.156" v="24"/>
          <ac:spMkLst>
            <pc:docMk/>
            <pc:sldMk cId="151437433" sldId="269"/>
            <ac:spMk id="2" creationId="{42C55590-4E13-D4E9-8FCA-1332DA139D78}"/>
          </ac:spMkLst>
        </pc:spChg>
        <pc:spChg chg="del">
          <ac:chgData name="Patel, Shweta Kishor" userId="S::sxp210052@utdallas.edu::4978ee6c-69c5-412b-baff-0d727356989b" providerId="AD" clId="Web-{0AE0CB40-F6FC-FF30-7D3C-8D9044549AA0}" dt="2022-05-01T20:15:25.077" v="21"/>
          <ac:spMkLst>
            <pc:docMk/>
            <pc:sldMk cId="151437433" sldId="269"/>
            <ac:spMk id="3" creationId="{E8FD70FA-D16D-0021-26F7-C448C26A2545}"/>
          </ac:spMkLst>
        </pc:spChg>
        <pc:spChg chg="add">
          <ac:chgData name="Patel, Shweta Kishor" userId="S::sxp210052@utdallas.edu::4978ee6c-69c5-412b-baff-0d727356989b" providerId="AD" clId="Web-{0AE0CB40-F6FC-FF30-7D3C-8D9044549AA0}" dt="2022-05-01T20:15:35.156" v="24"/>
          <ac:spMkLst>
            <pc:docMk/>
            <pc:sldMk cId="151437433" sldId="269"/>
            <ac:spMk id="8" creationId="{3C735C76-411C-37F1-23F5-56033DF11CA7}"/>
          </ac:spMkLst>
        </pc:spChg>
        <pc:spChg chg="add">
          <ac:chgData name="Patel, Shweta Kishor" userId="S::sxp210052@utdallas.edu::4978ee6c-69c5-412b-baff-0d727356989b" providerId="AD" clId="Web-{0AE0CB40-F6FC-FF30-7D3C-8D9044549AA0}" dt="2022-05-01T20:15:35.156" v="24"/>
          <ac:spMkLst>
            <pc:docMk/>
            <pc:sldMk cId="151437433" sldId="269"/>
            <ac:spMk id="11" creationId="{4038CB10-1F5C-4D54-9DF7-12586DE5B007}"/>
          </ac:spMkLst>
        </pc:spChg>
        <pc:spChg chg="add">
          <ac:chgData name="Patel, Shweta Kishor" userId="S::sxp210052@utdallas.edu::4978ee6c-69c5-412b-baff-0d727356989b" providerId="AD" clId="Web-{0AE0CB40-F6FC-FF30-7D3C-8D9044549AA0}" dt="2022-05-01T20:15:35.156" v="24"/>
          <ac:spMkLst>
            <pc:docMk/>
            <pc:sldMk cId="151437433" sldId="269"/>
            <ac:spMk id="13" creationId="{73ED6512-6858-4552-B699-9A97FE9A4EA2}"/>
          </ac:spMkLst>
        </pc:spChg>
        <pc:picChg chg="add mod ord">
          <ac:chgData name="Patel, Shweta Kishor" userId="S::sxp210052@utdallas.edu::4978ee6c-69c5-412b-baff-0d727356989b" providerId="AD" clId="Web-{0AE0CB40-F6FC-FF30-7D3C-8D9044549AA0}" dt="2022-05-01T20:16:01.595" v="27" actId="1076"/>
          <ac:picMkLst>
            <pc:docMk/>
            <pc:sldMk cId="151437433" sldId="269"/>
            <ac:picMk id="4" creationId="{7B07807C-3E93-A4D3-AE20-E22E25863212}"/>
          </ac:picMkLst>
        </pc:picChg>
      </pc:sldChg>
      <pc:sldChg chg="addSp delSp modSp new mod setBg">
        <pc:chgData name="Patel, Shweta Kishor" userId="S::sxp210052@utdallas.edu::4978ee6c-69c5-412b-baff-0d727356989b" providerId="AD" clId="Web-{0AE0CB40-F6FC-FF30-7D3C-8D9044549AA0}" dt="2022-05-01T20:37:41.566" v="681" actId="20577"/>
        <pc:sldMkLst>
          <pc:docMk/>
          <pc:sldMk cId="3152236114" sldId="271"/>
        </pc:sldMkLst>
        <pc:spChg chg="mod">
          <ac:chgData name="Patel, Shweta Kishor" userId="S::sxp210052@utdallas.edu::4978ee6c-69c5-412b-baff-0d727356989b" providerId="AD" clId="Web-{0AE0CB40-F6FC-FF30-7D3C-8D9044549AA0}" dt="2022-05-01T20:37:41.566" v="681" actId="20577"/>
          <ac:spMkLst>
            <pc:docMk/>
            <pc:sldMk cId="3152236114" sldId="271"/>
            <ac:spMk id="2" creationId="{122ADA97-1CA9-3EA5-4C97-7A9386A0929D}"/>
          </ac:spMkLst>
        </pc:spChg>
        <pc:spChg chg="del">
          <ac:chgData name="Patel, Shweta Kishor" userId="S::sxp210052@utdallas.edu::4978ee6c-69c5-412b-baff-0d727356989b" providerId="AD" clId="Web-{0AE0CB40-F6FC-FF30-7D3C-8D9044549AA0}" dt="2022-05-01T20:18:44.320" v="42"/>
          <ac:spMkLst>
            <pc:docMk/>
            <pc:sldMk cId="3152236114" sldId="271"/>
            <ac:spMk id="3" creationId="{9D25EE77-434D-B567-200D-5612666AF725}"/>
          </ac:spMkLst>
        </pc:spChg>
        <pc:spChg chg="add mod ord">
          <ac:chgData name="Patel, Shweta Kishor" userId="S::sxp210052@utdallas.edu::4978ee6c-69c5-412b-baff-0d727356989b" providerId="AD" clId="Web-{0AE0CB40-F6FC-FF30-7D3C-8D9044549AA0}" dt="2022-05-01T20:36:59.158" v="670"/>
          <ac:spMkLst>
            <pc:docMk/>
            <pc:sldMk cId="3152236114" sldId="271"/>
            <ac:spMk id="7" creationId="{FF059D9C-66F4-9B4C-5504-4F3BD35D9CE4}"/>
          </ac:spMkLst>
        </pc:spChg>
        <pc:spChg chg="add del mod ord">
          <ac:chgData name="Patel, Shweta Kishor" userId="S::sxp210052@utdallas.edu::4978ee6c-69c5-412b-baff-0d727356989b" providerId="AD" clId="Web-{0AE0CB40-F6FC-FF30-7D3C-8D9044549AA0}" dt="2022-05-01T20:20:31.109" v="74"/>
          <ac:spMkLst>
            <pc:docMk/>
            <pc:sldMk cId="3152236114" sldId="271"/>
            <ac:spMk id="10" creationId="{9D086A9C-4642-CD78-C9A8-DAC4A33D67B3}"/>
          </ac:spMkLst>
        </pc:spChg>
        <pc:spChg chg="add del">
          <ac:chgData name="Patel, Shweta Kishor" userId="S::sxp210052@utdallas.edu::4978ee6c-69c5-412b-baff-0d727356989b" providerId="AD" clId="Web-{0AE0CB40-F6FC-FF30-7D3C-8D9044549AA0}" dt="2022-05-01T20:36:59.158" v="670"/>
          <ac:spMkLst>
            <pc:docMk/>
            <pc:sldMk cId="3152236114" sldId="271"/>
            <ac:spMk id="12" creationId="{4038CB10-1F5C-4D54-9DF7-12586DE5B007}"/>
          </ac:spMkLst>
        </pc:spChg>
        <pc:spChg chg="add del">
          <ac:chgData name="Patel, Shweta Kishor" userId="S::sxp210052@utdallas.edu::4978ee6c-69c5-412b-baff-0d727356989b" providerId="AD" clId="Web-{0AE0CB40-F6FC-FF30-7D3C-8D9044549AA0}" dt="2022-05-01T20:20:31.109" v="74"/>
          <ac:spMkLst>
            <pc:docMk/>
            <pc:sldMk cId="3152236114" sldId="271"/>
            <ac:spMk id="13" creationId="{4038CB10-1F5C-4D54-9DF7-12586DE5B007}"/>
          </ac:spMkLst>
        </pc:spChg>
        <pc:spChg chg="add del">
          <ac:chgData name="Patel, Shweta Kishor" userId="S::sxp210052@utdallas.edu::4978ee6c-69c5-412b-baff-0d727356989b" providerId="AD" clId="Web-{0AE0CB40-F6FC-FF30-7D3C-8D9044549AA0}" dt="2022-05-01T20:36:59.158" v="670"/>
          <ac:spMkLst>
            <pc:docMk/>
            <pc:sldMk cId="3152236114" sldId="271"/>
            <ac:spMk id="14" creationId="{33B81349-3A7E-4A66-9ED9-66E6F8E29C4A}"/>
          </ac:spMkLst>
        </pc:spChg>
        <pc:spChg chg="add del">
          <ac:chgData name="Patel, Shweta Kishor" userId="S::sxp210052@utdallas.edu::4978ee6c-69c5-412b-baff-0d727356989b" providerId="AD" clId="Web-{0AE0CB40-F6FC-FF30-7D3C-8D9044549AA0}" dt="2022-05-01T20:20:31.109" v="74"/>
          <ac:spMkLst>
            <pc:docMk/>
            <pc:sldMk cId="3152236114" sldId="271"/>
            <ac:spMk id="15" creationId="{73ED6512-6858-4552-B699-9A97FE9A4EA2}"/>
          </ac:spMkLst>
        </pc:spChg>
        <pc:spChg chg="add del">
          <ac:chgData name="Patel, Shweta Kishor" userId="S::sxp210052@utdallas.edu::4978ee6c-69c5-412b-baff-0d727356989b" providerId="AD" clId="Web-{0AE0CB40-F6FC-FF30-7D3C-8D9044549AA0}" dt="2022-05-01T20:36:59.158" v="670"/>
          <ac:spMkLst>
            <pc:docMk/>
            <pc:sldMk cId="3152236114" sldId="271"/>
            <ac:spMk id="16" creationId="{4A37A7FF-19A5-40D8-8D0C-E780CBD33087}"/>
          </ac:spMkLst>
        </pc:spChg>
        <pc:spChg chg="add del">
          <ac:chgData name="Patel, Shweta Kishor" userId="S::sxp210052@utdallas.edu::4978ee6c-69c5-412b-baff-0d727356989b" providerId="AD" clId="Web-{0AE0CB40-F6FC-FF30-7D3C-8D9044549AA0}" dt="2022-05-01T20:36:59.158" v="670"/>
          <ac:spMkLst>
            <pc:docMk/>
            <pc:sldMk cId="3152236114" sldId="271"/>
            <ac:spMk id="18" creationId="{73ED6512-6858-4552-B699-9A97FE9A4EA2}"/>
          </ac:spMkLst>
        </pc:spChg>
        <pc:spChg chg="add del">
          <ac:chgData name="Patel, Shweta Kishor" userId="S::sxp210052@utdallas.edu::4978ee6c-69c5-412b-baff-0d727356989b" providerId="AD" clId="Web-{0AE0CB40-F6FC-FF30-7D3C-8D9044549AA0}" dt="2022-05-01T20:20:25.452" v="71"/>
          <ac:spMkLst>
            <pc:docMk/>
            <pc:sldMk cId="3152236114" sldId="271"/>
            <ac:spMk id="20" creationId="{D2B783EE-0239-4717-BBEA-8C9EAC61C824}"/>
          </ac:spMkLst>
        </pc:spChg>
        <pc:spChg chg="add del">
          <ac:chgData name="Patel, Shweta Kishor" userId="S::sxp210052@utdallas.edu::4978ee6c-69c5-412b-baff-0d727356989b" providerId="AD" clId="Web-{0AE0CB40-F6FC-FF30-7D3C-8D9044549AA0}" dt="2022-05-01T20:20:25.452" v="71"/>
          <ac:spMkLst>
            <pc:docMk/>
            <pc:sldMk cId="3152236114" sldId="271"/>
            <ac:spMk id="22" creationId="{A7B99495-F43F-4D80-A44F-2CB4764EB90B}"/>
          </ac:spMkLst>
        </pc:spChg>
        <pc:spChg chg="add">
          <ac:chgData name="Patel, Shweta Kishor" userId="S::sxp210052@utdallas.edu::4978ee6c-69c5-412b-baff-0d727356989b" providerId="AD" clId="Web-{0AE0CB40-F6FC-FF30-7D3C-8D9044549AA0}" dt="2022-05-01T20:36:59.158" v="670"/>
          <ac:spMkLst>
            <pc:docMk/>
            <pc:sldMk cId="3152236114" sldId="271"/>
            <ac:spMk id="23" creationId="{352BEC0E-22F8-46D0-9632-375DB541B06C}"/>
          </ac:spMkLst>
        </pc:spChg>
        <pc:spChg chg="add del">
          <ac:chgData name="Patel, Shweta Kishor" userId="S::sxp210052@utdallas.edu::4978ee6c-69c5-412b-baff-0d727356989b" providerId="AD" clId="Web-{0AE0CB40-F6FC-FF30-7D3C-8D9044549AA0}" dt="2022-05-01T20:20:25.452" v="71"/>
          <ac:spMkLst>
            <pc:docMk/>
            <pc:sldMk cId="3152236114" sldId="271"/>
            <ac:spMk id="24" creationId="{70BEB1E7-2F88-40BC-B73D-42E5B6F80BFC}"/>
          </ac:spMkLst>
        </pc:spChg>
        <pc:spChg chg="add">
          <ac:chgData name="Patel, Shweta Kishor" userId="S::sxp210052@utdallas.edu::4978ee6c-69c5-412b-baff-0d727356989b" providerId="AD" clId="Web-{0AE0CB40-F6FC-FF30-7D3C-8D9044549AA0}" dt="2022-05-01T20:36:59.158" v="670"/>
          <ac:spMkLst>
            <pc:docMk/>
            <pc:sldMk cId="3152236114" sldId="271"/>
            <ac:spMk id="25" creationId="{3FCFB1DE-0B7E-48CC-BA90-B2AB0889F9D6}"/>
          </ac:spMkLst>
        </pc:spChg>
        <pc:spChg chg="add del">
          <ac:chgData name="Patel, Shweta Kishor" userId="S::sxp210052@utdallas.edu::4978ee6c-69c5-412b-baff-0d727356989b" providerId="AD" clId="Web-{0AE0CB40-F6FC-FF30-7D3C-8D9044549AA0}" dt="2022-05-01T20:20:21.296" v="67"/>
          <ac:spMkLst>
            <pc:docMk/>
            <pc:sldMk cId="3152236114" sldId="271"/>
            <ac:spMk id="29" creationId="{0BA08428-AA77-479F-83BF-714C8F85388C}"/>
          </ac:spMkLst>
        </pc:spChg>
        <pc:spChg chg="add del">
          <ac:chgData name="Patel, Shweta Kishor" userId="S::sxp210052@utdallas.edu::4978ee6c-69c5-412b-baff-0d727356989b" providerId="AD" clId="Web-{0AE0CB40-F6FC-FF30-7D3C-8D9044549AA0}" dt="2022-05-01T20:20:21.296" v="67"/>
          <ac:spMkLst>
            <pc:docMk/>
            <pc:sldMk cId="3152236114" sldId="271"/>
            <ac:spMk id="31" creationId="{3CD1EA40-7116-4FCB-9369-70F29FAA91EC}"/>
          </ac:spMkLst>
        </pc:spChg>
        <pc:spChg chg="add del">
          <ac:chgData name="Patel, Shweta Kishor" userId="S::sxp210052@utdallas.edu::4978ee6c-69c5-412b-baff-0d727356989b" providerId="AD" clId="Web-{0AE0CB40-F6FC-FF30-7D3C-8D9044549AA0}" dt="2022-05-01T20:20:21.296" v="67"/>
          <ac:spMkLst>
            <pc:docMk/>
            <pc:sldMk cId="3152236114" sldId="271"/>
            <ac:spMk id="33" creationId="{A5271697-90F1-4A23-8EF2-0179F2EAFACB}"/>
          </ac:spMkLst>
        </pc:spChg>
        <pc:spChg chg="add del">
          <ac:chgData name="Patel, Shweta Kishor" userId="S::sxp210052@utdallas.edu::4978ee6c-69c5-412b-baff-0d727356989b" providerId="AD" clId="Web-{0AE0CB40-F6FC-FF30-7D3C-8D9044549AA0}" dt="2022-05-01T20:20:21.296" v="67"/>
          <ac:spMkLst>
            <pc:docMk/>
            <pc:sldMk cId="3152236114" sldId="271"/>
            <ac:spMk id="57" creationId="{D9F5512A-48E1-4C07-B75E-3CCC517B6804}"/>
          </ac:spMkLst>
        </pc:spChg>
        <pc:spChg chg="add del">
          <ac:chgData name="Patel, Shweta Kishor" userId="S::sxp210052@utdallas.edu::4978ee6c-69c5-412b-baff-0d727356989b" providerId="AD" clId="Web-{0AE0CB40-F6FC-FF30-7D3C-8D9044549AA0}" dt="2022-05-01T20:20:14.436" v="63"/>
          <ac:spMkLst>
            <pc:docMk/>
            <pc:sldMk cId="3152236114" sldId="271"/>
            <ac:spMk id="62" creationId="{4038CB10-1F5C-4D54-9DF7-12586DE5B007}"/>
          </ac:spMkLst>
        </pc:spChg>
        <pc:spChg chg="add del">
          <ac:chgData name="Patel, Shweta Kishor" userId="S::sxp210052@utdallas.edu::4978ee6c-69c5-412b-baff-0d727356989b" providerId="AD" clId="Web-{0AE0CB40-F6FC-FF30-7D3C-8D9044549AA0}" dt="2022-05-01T20:20:14.436" v="63"/>
          <ac:spMkLst>
            <pc:docMk/>
            <pc:sldMk cId="3152236114" sldId="271"/>
            <ac:spMk id="64" creationId="{33B81349-3A7E-4A66-9ED9-66E6F8E29C4A}"/>
          </ac:spMkLst>
        </pc:spChg>
        <pc:spChg chg="add del">
          <ac:chgData name="Patel, Shweta Kishor" userId="S::sxp210052@utdallas.edu::4978ee6c-69c5-412b-baff-0d727356989b" providerId="AD" clId="Web-{0AE0CB40-F6FC-FF30-7D3C-8D9044549AA0}" dt="2022-05-01T20:20:14.436" v="63"/>
          <ac:spMkLst>
            <pc:docMk/>
            <pc:sldMk cId="3152236114" sldId="271"/>
            <ac:spMk id="66" creationId="{4A37A7FF-19A5-40D8-8D0C-E780CBD33087}"/>
          </ac:spMkLst>
        </pc:spChg>
        <pc:spChg chg="add del">
          <ac:chgData name="Patel, Shweta Kishor" userId="S::sxp210052@utdallas.edu::4978ee6c-69c5-412b-baff-0d727356989b" providerId="AD" clId="Web-{0AE0CB40-F6FC-FF30-7D3C-8D9044549AA0}" dt="2022-05-01T20:20:14.436" v="63"/>
          <ac:spMkLst>
            <pc:docMk/>
            <pc:sldMk cId="3152236114" sldId="271"/>
            <ac:spMk id="68" creationId="{73ED6512-6858-4552-B699-9A97FE9A4EA2}"/>
          </ac:spMkLst>
        </pc:spChg>
        <pc:grpChg chg="add del">
          <ac:chgData name="Patel, Shweta Kishor" userId="S::sxp210052@utdallas.edu::4978ee6c-69c5-412b-baff-0d727356989b" providerId="AD" clId="Web-{0AE0CB40-F6FC-FF30-7D3C-8D9044549AA0}" dt="2022-05-01T20:20:21.296" v="67"/>
          <ac:grpSpMkLst>
            <pc:docMk/>
            <pc:sldMk cId="3152236114" sldId="271"/>
            <ac:grpSpMk id="35" creationId="{F2C9D811-52F9-4605-AA6B-959FA39FCAB8}"/>
          </ac:grpSpMkLst>
        </pc:grpChg>
        <pc:picChg chg="add mod">
          <ac:chgData name="Patel, Shweta Kishor" userId="S::sxp210052@utdallas.edu::4978ee6c-69c5-412b-baff-0d727356989b" providerId="AD" clId="Web-{0AE0CB40-F6FC-FF30-7D3C-8D9044549AA0}" dt="2022-05-01T20:37:08.455" v="673" actId="1076"/>
          <ac:picMkLst>
            <pc:docMk/>
            <pc:sldMk cId="3152236114" sldId="271"/>
            <ac:picMk id="5" creationId="{034D2393-101D-938F-8F25-8BF9CFAEB7FC}"/>
          </ac:picMkLst>
        </pc:picChg>
        <pc:picChg chg="add mod ord">
          <ac:chgData name="Patel, Shweta Kishor" userId="S::sxp210052@utdallas.edu::4978ee6c-69c5-412b-baff-0d727356989b" providerId="AD" clId="Web-{0AE0CB40-F6FC-FF30-7D3C-8D9044549AA0}" dt="2022-05-01T20:37:06.658" v="672" actId="1076"/>
          <ac:picMkLst>
            <pc:docMk/>
            <pc:sldMk cId="3152236114" sldId="271"/>
            <ac:picMk id="6" creationId="{F3D38717-926F-2252-D262-5D0AA1691EFC}"/>
          </ac:picMkLst>
        </pc:picChg>
      </pc:sldChg>
      <pc:sldChg chg="modSp new">
        <pc:chgData name="Patel, Shweta Kishor" userId="S::sxp210052@utdallas.edu::4978ee6c-69c5-412b-baff-0d727356989b" providerId="AD" clId="Web-{0AE0CB40-F6FC-FF30-7D3C-8D9044549AA0}" dt="2022-05-01T20:39:20.225" v="717" actId="20577"/>
        <pc:sldMkLst>
          <pc:docMk/>
          <pc:sldMk cId="96020096" sldId="272"/>
        </pc:sldMkLst>
        <pc:spChg chg="mod">
          <ac:chgData name="Patel, Shweta Kishor" userId="S::sxp210052@utdallas.edu::4978ee6c-69c5-412b-baff-0d727356989b" providerId="AD" clId="Web-{0AE0CB40-F6FC-FF30-7D3C-8D9044549AA0}" dt="2022-05-01T20:39:20.225" v="717" actId="20577"/>
          <ac:spMkLst>
            <pc:docMk/>
            <pc:sldMk cId="96020096" sldId="272"/>
            <ac:spMk id="2" creationId="{7442F5EE-F898-67A5-A836-E697E142DCCE}"/>
          </ac:spMkLst>
        </pc:spChg>
      </pc:sldChg>
    </pc:docChg>
  </pc:docChgLst>
  <pc:docChgLst>
    <pc:chgData name="Mishra, Gunjan" userId="S::gxm210015@utdallas.edu::52222555-23d6-4321-be56-416da10c1d15" providerId="AD" clId="Web-{C6F73473-C454-48E2-A52F-A31EB101D07A}"/>
    <pc:docChg chg="modSld">
      <pc:chgData name="Mishra, Gunjan" userId="S::gxm210015@utdallas.edu::52222555-23d6-4321-be56-416da10c1d15" providerId="AD" clId="Web-{C6F73473-C454-48E2-A52F-A31EB101D07A}" dt="2022-04-30T00:40:39.726" v="11" actId="14100"/>
      <pc:docMkLst>
        <pc:docMk/>
      </pc:docMkLst>
      <pc:sldChg chg="delSp modSp">
        <pc:chgData name="Mishra, Gunjan" userId="S::gxm210015@utdallas.edu::52222555-23d6-4321-be56-416da10c1d15" providerId="AD" clId="Web-{C6F73473-C454-48E2-A52F-A31EB101D07A}" dt="2022-04-30T00:20:26.038" v="8"/>
        <pc:sldMkLst>
          <pc:docMk/>
          <pc:sldMk cId="1684720535" sldId="258"/>
        </pc:sldMkLst>
        <pc:spChg chg="mod">
          <ac:chgData name="Mishra, Gunjan" userId="S::gxm210015@utdallas.edu::52222555-23d6-4321-be56-416da10c1d15" providerId="AD" clId="Web-{C6F73473-C454-48E2-A52F-A31EB101D07A}" dt="2022-04-30T00:04:31.556" v="4" actId="20577"/>
          <ac:spMkLst>
            <pc:docMk/>
            <pc:sldMk cId="1684720535" sldId="258"/>
            <ac:spMk id="2" creationId="{42C55590-4E13-D4E9-8FCA-1332DA139D78}"/>
          </ac:spMkLst>
        </pc:spChg>
        <pc:graphicFrameChg chg="del">
          <ac:chgData name="Mishra, Gunjan" userId="S::gxm210015@utdallas.edu::52222555-23d6-4321-be56-416da10c1d15" providerId="AD" clId="Web-{C6F73473-C454-48E2-A52F-A31EB101D07A}" dt="2022-04-30T00:20:26.038" v="8"/>
          <ac:graphicFrameMkLst>
            <pc:docMk/>
            <pc:sldMk cId="1684720535" sldId="258"/>
            <ac:graphicFrameMk id="5" creationId="{445A5107-9828-4FF3-BB37-7A359ACD0FE9}"/>
          </ac:graphicFrameMkLst>
        </pc:graphicFrameChg>
      </pc:sldChg>
      <pc:sldChg chg="modSp">
        <pc:chgData name="Mishra, Gunjan" userId="S::gxm210015@utdallas.edu::52222555-23d6-4321-be56-416da10c1d15" providerId="AD" clId="Web-{C6F73473-C454-48E2-A52F-A31EB101D07A}" dt="2022-04-30T00:18:21.785" v="7" actId="20577"/>
        <pc:sldMkLst>
          <pc:docMk/>
          <pc:sldMk cId="2222036189" sldId="265"/>
        </pc:sldMkLst>
        <pc:spChg chg="mod">
          <ac:chgData name="Mishra, Gunjan" userId="S::gxm210015@utdallas.edu::52222555-23d6-4321-be56-416da10c1d15" providerId="AD" clId="Web-{C6F73473-C454-48E2-A52F-A31EB101D07A}" dt="2022-04-30T00:18:21.785" v="7" actId="20577"/>
          <ac:spMkLst>
            <pc:docMk/>
            <pc:sldMk cId="2222036189" sldId="265"/>
            <ac:spMk id="3" creationId="{E8FD70FA-D16D-0021-26F7-C448C26A2545}"/>
          </ac:spMkLst>
        </pc:spChg>
      </pc:sldChg>
      <pc:sldChg chg="modSp">
        <pc:chgData name="Mishra, Gunjan" userId="S::gxm210015@utdallas.edu::52222555-23d6-4321-be56-416da10c1d15" providerId="AD" clId="Web-{C6F73473-C454-48E2-A52F-A31EB101D07A}" dt="2022-04-30T00:40:39.726" v="11" actId="14100"/>
        <pc:sldMkLst>
          <pc:docMk/>
          <pc:sldMk cId="2281538930" sldId="270"/>
        </pc:sldMkLst>
        <pc:picChg chg="mod">
          <ac:chgData name="Mishra, Gunjan" userId="S::gxm210015@utdallas.edu::52222555-23d6-4321-be56-416da10c1d15" providerId="AD" clId="Web-{C6F73473-C454-48E2-A52F-A31EB101D07A}" dt="2022-04-30T00:40:39.726" v="11" actId="14100"/>
          <ac:picMkLst>
            <pc:docMk/>
            <pc:sldMk cId="2281538930" sldId="270"/>
            <ac:picMk id="9" creationId="{A09FD9E0-F7C9-22FA-E5A2-7444EE11DCFD}"/>
          </ac:picMkLst>
        </pc:picChg>
        <pc:picChg chg="mod">
          <ac:chgData name="Mishra, Gunjan" userId="S::gxm210015@utdallas.edu::52222555-23d6-4321-be56-416da10c1d15" providerId="AD" clId="Web-{C6F73473-C454-48E2-A52F-A31EB101D07A}" dt="2022-04-30T00:40:35.226" v="10" actId="14100"/>
          <ac:picMkLst>
            <pc:docMk/>
            <pc:sldMk cId="2281538930" sldId="270"/>
            <ac:picMk id="11" creationId="{6F3971A7-F7CD-6F43-58C4-6B04694721CD}"/>
          </ac:picMkLst>
        </pc:picChg>
      </pc:sldChg>
    </pc:docChg>
  </pc:docChgLst>
  <pc:docChgLst>
    <pc:chgData name="Patil, Apoorva Ramesh" userId="7e7e67de-5d2b-4ad5-9b66-3a12f92f0f20" providerId="ADAL" clId="{2C44BC72-0A57-461C-9BA2-12BDF64F0157}"/>
    <pc:docChg chg="undo custSel addSld delSld modSld">
      <pc:chgData name="Patil, Apoorva Ramesh" userId="7e7e67de-5d2b-4ad5-9b66-3a12f92f0f20" providerId="ADAL" clId="{2C44BC72-0A57-461C-9BA2-12BDF64F0157}" dt="2022-05-02T18:52:04.396" v="336"/>
      <pc:docMkLst>
        <pc:docMk/>
      </pc:docMkLst>
      <pc:sldChg chg="addSp delSp modSp mod modTransition addAnim delDesignElem">
        <pc:chgData name="Patil, Apoorva Ramesh" userId="7e7e67de-5d2b-4ad5-9b66-3a12f92f0f20" providerId="ADAL" clId="{2C44BC72-0A57-461C-9BA2-12BDF64F0157}" dt="2022-05-02T18:52:04.396" v="336"/>
        <pc:sldMkLst>
          <pc:docMk/>
          <pc:sldMk cId="2606269693" sldId="256"/>
        </pc:sldMkLst>
        <pc:spChg chg="mod">
          <ac:chgData name="Patil, Apoorva Ramesh" userId="7e7e67de-5d2b-4ad5-9b66-3a12f92f0f20" providerId="ADAL" clId="{2C44BC72-0A57-461C-9BA2-12BDF64F0157}" dt="2022-05-02T18:51:28.687" v="331" actId="14100"/>
          <ac:spMkLst>
            <pc:docMk/>
            <pc:sldMk cId="2606269693" sldId="256"/>
            <ac:spMk id="2" creationId="{D7998181-FD9B-1EA7-1B76-721BACE22CFC}"/>
          </ac:spMkLst>
        </pc:spChg>
        <pc:spChg chg="mod">
          <ac:chgData name="Patil, Apoorva Ramesh" userId="7e7e67de-5d2b-4ad5-9b66-3a12f92f0f20" providerId="ADAL" clId="{2C44BC72-0A57-461C-9BA2-12BDF64F0157}" dt="2022-05-02T18:49:09.636" v="320" actId="26606"/>
          <ac:spMkLst>
            <pc:docMk/>
            <pc:sldMk cId="2606269693" sldId="256"/>
            <ac:spMk id="3" creationId="{10316B20-5179-02CD-EC2B-9F5008B68470}"/>
          </ac:spMkLst>
        </pc:spChg>
        <pc:spChg chg="mod">
          <ac:chgData name="Patil, Apoorva Ramesh" userId="7e7e67de-5d2b-4ad5-9b66-3a12f92f0f20" providerId="ADAL" clId="{2C44BC72-0A57-461C-9BA2-12BDF64F0157}" dt="2022-05-02T18:48:40.398" v="316" actId="14100"/>
          <ac:spMkLst>
            <pc:docMk/>
            <pc:sldMk cId="2606269693" sldId="256"/>
            <ac:spMk id="4" creationId="{8D0A6A2D-842C-5545-29DE-5F262570D971}"/>
          </ac:spMkLst>
        </pc:spChg>
        <pc:spChg chg="add">
          <ac:chgData name="Patil, Apoorva Ramesh" userId="7e7e67de-5d2b-4ad5-9b66-3a12f92f0f20" providerId="ADAL" clId="{2C44BC72-0A57-461C-9BA2-12BDF64F0157}" dt="2022-05-02T18:49:09.636" v="320" actId="26606"/>
          <ac:spMkLst>
            <pc:docMk/>
            <pc:sldMk cId="2606269693" sldId="256"/>
            <ac:spMk id="82" creationId="{B8D726A5-7900-41B4-8D49-49B4A2010E7C}"/>
          </ac:spMkLst>
        </pc:spChg>
        <pc:spChg chg="add del">
          <ac:chgData name="Patil, Apoorva Ramesh" userId="7e7e67de-5d2b-4ad5-9b66-3a12f92f0f20" providerId="ADAL" clId="{2C44BC72-0A57-461C-9BA2-12BDF64F0157}" dt="2022-05-02T18:45:07.403" v="303"/>
          <ac:spMkLst>
            <pc:docMk/>
            <pc:sldMk cId="2606269693" sldId="256"/>
            <ac:spMk id="1035" creationId="{B8D726A5-7900-41B4-8D49-49B4A2010E7C}"/>
          </ac:spMkLst>
        </pc:spChg>
        <pc:spChg chg="add del">
          <ac:chgData name="Patil, Apoorva Ramesh" userId="7e7e67de-5d2b-4ad5-9b66-3a12f92f0f20" providerId="ADAL" clId="{2C44BC72-0A57-461C-9BA2-12BDF64F0157}" dt="2022-05-02T18:49:09.636" v="320" actId="26606"/>
          <ac:spMkLst>
            <pc:docMk/>
            <pc:sldMk cId="2606269693" sldId="256"/>
            <ac:spMk id="1036" creationId="{5B3C6E60-CC9B-44DA-ABA3-9E9DA4586A4C}"/>
          </ac:spMkLst>
        </pc:spChg>
        <pc:picChg chg="mod">
          <ac:chgData name="Patil, Apoorva Ramesh" userId="7e7e67de-5d2b-4ad5-9b66-3a12f92f0f20" providerId="ADAL" clId="{2C44BC72-0A57-461C-9BA2-12BDF64F0157}" dt="2022-05-02T18:51:13.991" v="330" actId="1076"/>
          <ac:picMkLst>
            <pc:docMk/>
            <pc:sldMk cId="2606269693" sldId="256"/>
            <ac:picMk id="1033" creationId="{ABA21347-65B0-D419-D741-E6EA8DBCD008}"/>
          </ac:picMkLst>
        </pc:picChg>
        <pc:cxnChg chg="add del">
          <ac:chgData name="Patil, Apoorva Ramesh" userId="7e7e67de-5d2b-4ad5-9b66-3a12f92f0f20" providerId="ADAL" clId="{2C44BC72-0A57-461C-9BA2-12BDF64F0157}" dt="2022-05-02T18:45:07.403" v="303"/>
          <ac:cxnSpMkLst>
            <pc:docMk/>
            <pc:sldMk cId="2606269693" sldId="256"/>
            <ac:cxnSpMk id="80" creationId="{46E49661-E258-450C-8150-A91A6B30D1CD}"/>
          </ac:cxnSpMkLst>
        </pc:cxnChg>
        <pc:cxnChg chg="add">
          <ac:chgData name="Patil, Apoorva Ramesh" userId="7e7e67de-5d2b-4ad5-9b66-3a12f92f0f20" providerId="ADAL" clId="{2C44BC72-0A57-461C-9BA2-12BDF64F0157}" dt="2022-05-02T18:49:09.636" v="320" actId="26606"/>
          <ac:cxnSpMkLst>
            <pc:docMk/>
            <pc:sldMk cId="2606269693" sldId="256"/>
            <ac:cxnSpMk id="84" creationId="{46E49661-E258-450C-8150-A91A6B30D1CD}"/>
          </ac:cxnSpMkLst>
        </pc:cxnChg>
        <pc:cxnChg chg="add del">
          <ac:chgData name="Patil, Apoorva Ramesh" userId="7e7e67de-5d2b-4ad5-9b66-3a12f92f0f20" providerId="ADAL" clId="{2C44BC72-0A57-461C-9BA2-12BDF64F0157}" dt="2022-05-02T18:49:09.636" v="320" actId="26606"/>
          <ac:cxnSpMkLst>
            <pc:docMk/>
            <pc:sldMk cId="2606269693" sldId="256"/>
            <ac:cxnSpMk id="1037" creationId="{2DBC7D7D-EC41-47D2-BDDD-BB626AC3A6CE}"/>
          </ac:cxnSpMkLst>
        </pc:cxnChg>
      </pc:sldChg>
      <pc:sldChg chg="modSp mod">
        <pc:chgData name="Patil, Apoorva Ramesh" userId="7e7e67de-5d2b-4ad5-9b66-3a12f92f0f20" providerId="ADAL" clId="{2C44BC72-0A57-461C-9BA2-12BDF64F0157}" dt="2022-05-02T18:31:25.820" v="239" actId="5793"/>
        <pc:sldMkLst>
          <pc:docMk/>
          <pc:sldMk cId="3432396929" sldId="257"/>
        </pc:sldMkLst>
        <pc:spChg chg="mod">
          <ac:chgData name="Patil, Apoorva Ramesh" userId="7e7e67de-5d2b-4ad5-9b66-3a12f92f0f20" providerId="ADAL" clId="{2C44BC72-0A57-461C-9BA2-12BDF64F0157}" dt="2022-05-02T18:12:54.331" v="50" actId="108"/>
          <ac:spMkLst>
            <pc:docMk/>
            <pc:sldMk cId="3432396929" sldId="257"/>
            <ac:spMk id="2" creationId="{42C55590-4E13-D4E9-8FCA-1332DA139D78}"/>
          </ac:spMkLst>
        </pc:spChg>
        <pc:spChg chg="mod">
          <ac:chgData name="Patil, Apoorva Ramesh" userId="7e7e67de-5d2b-4ad5-9b66-3a12f92f0f20" providerId="ADAL" clId="{2C44BC72-0A57-461C-9BA2-12BDF64F0157}" dt="2022-05-02T18:31:25.820" v="239" actId="5793"/>
          <ac:spMkLst>
            <pc:docMk/>
            <pc:sldMk cId="3432396929" sldId="257"/>
            <ac:spMk id="3" creationId="{E8FD70FA-D16D-0021-26F7-C448C26A2545}"/>
          </ac:spMkLst>
        </pc:spChg>
      </pc:sldChg>
      <pc:sldChg chg="addSp delSp modSp del mod">
        <pc:chgData name="Patil, Apoorva Ramesh" userId="7e7e67de-5d2b-4ad5-9b66-3a12f92f0f20" providerId="ADAL" clId="{2C44BC72-0A57-461C-9BA2-12BDF64F0157}" dt="2022-04-30T00:21:41.672" v="44" actId="47"/>
        <pc:sldMkLst>
          <pc:docMk/>
          <pc:sldMk cId="1684720535" sldId="258"/>
        </pc:sldMkLst>
        <pc:spChg chg="del mod">
          <ac:chgData name="Patil, Apoorva Ramesh" userId="7e7e67de-5d2b-4ad5-9b66-3a12f92f0f20" providerId="ADAL" clId="{2C44BC72-0A57-461C-9BA2-12BDF64F0157}" dt="2022-04-30T00:19:31.430" v="6" actId="12084"/>
          <ac:spMkLst>
            <pc:docMk/>
            <pc:sldMk cId="1684720535" sldId="258"/>
            <ac:spMk id="2" creationId="{42C55590-4E13-D4E9-8FCA-1332DA139D78}"/>
          </ac:spMkLst>
        </pc:spChg>
        <pc:spChg chg="add mod">
          <ac:chgData name="Patil, Apoorva Ramesh" userId="7e7e67de-5d2b-4ad5-9b66-3a12f92f0f20" providerId="ADAL" clId="{2C44BC72-0A57-461C-9BA2-12BDF64F0157}" dt="2022-04-30T00:20:18.149" v="20"/>
          <ac:spMkLst>
            <pc:docMk/>
            <pc:sldMk cId="1684720535" sldId="258"/>
            <ac:spMk id="7" creationId="{2E9A77EF-0632-4CA1-AF0C-112575A6E055}"/>
          </ac:spMkLst>
        </pc:spChg>
        <pc:spChg chg="add mod">
          <ac:chgData name="Patil, Apoorva Ramesh" userId="7e7e67de-5d2b-4ad5-9b66-3a12f92f0f20" providerId="ADAL" clId="{2C44BC72-0A57-461C-9BA2-12BDF64F0157}" dt="2022-04-30T00:20:18.149" v="20"/>
          <ac:spMkLst>
            <pc:docMk/>
            <pc:sldMk cId="1684720535" sldId="258"/>
            <ac:spMk id="8" creationId="{6F5D4E2B-62D7-45EA-9C18-9E8BF418C62F}"/>
          </ac:spMkLst>
        </pc:spChg>
        <pc:grpChg chg="add mod">
          <ac:chgData name="Patil, Apoorva Ramesh" userId="7e7e67de-5d2b-4ad5-9b66-3a12f92f0f20" providerId="ADAL" clId="{2C44BC72-0A57-461C-9BA2-12BDF64F0157}" dt="2022-04-30T00:20:18.149" v="20"/>
          <ac:grpSpMkLst>
            <pc:docMk/>
            <pc:sldMk cId="1684720535" sldId="258"/>
            <ac:grpSpMk id="6" creationId="{451F2533-8452-4645-8567-125DDF1EDDBE}"/>
          </ac:grpSpMkLst>
        </pc:grpChg>
        <pc:graphicFrameChg chg="add mod">
          <ac:chgData name="Patil, Apoorva Ramesh" userId="7e7e67de-5d2b-4ad5-9b66-3a12f92f0f20" providerId="ADAL" clId="{2C44BC72-0A57-461C-9BA2-12BDF64F0157}" dt="2022-04-30T00:20:23.318" v="25" actId="20577"/>
          <ac:graphicFrameMkLst>
            <pc:docMk/>
            <pc:sldMk cId="1684720535" sldId="258"/>
            <ac:graphicFrameMk id="5" creationId="{445A5107-9828-4FF3-BB37-7A359ACD0FE9}"/>
          </ac:graphicFrameMkLst>
        </pc:graphicFrameChg>
      </pc:sldChg>
      <pc:sldChg chg="del">
        <pc:chgData name="Patil, Apoorva Ramesh" userId="7e7e67de-5d2b-4ad5-9b66-3a12f92f0f20" providerId="ADAL" clId="{2C44BC72-0A57-461C-9BA2-12BDF64F0157}" dt="2022-05-01T14:54:24.683" v="48" actId="2696"/>
        <pc:sldMkLst>
          <pc:docMk/>
          <pc:sldMk cId="158622449" sldId="259"/>
        </pc:sldMkLst>
      </pc:sldChg>
      <pc:sldChg chg="modSp mod">
        <pc:chgData name="Patil, Apoorva Ramesh" userId="7e7e67de-5d2b-4ad5-9b66-3a12f92f0f20" providerId="ADAL" clId="{2C44BC72-0A57-461C-9BA2-12BDF64F0157}" dt="2022-05-02T18:27:05.182" v="210" actId="14100"/>
        <pc:sldMkLst>
          <pc:docMk/>
          <pc:sldMk cId="2438228441" sldId="263"/>
        </pc:sldMkLst>
        <pc:spChg chg="mod">
          <ac:chgData name="Patil, Apoorva Ramesh" userId="7e7e67de-5d2b-4ad5-9b66-3a12f92f0f20" providerId="ADAL" clId="{2C44BC72-0A57-461C-9BA2-12BDF64F0157}" dt="2022-05-02T18:15:58.941" v="120" actId="20577"/>
          <ac:spMkLst>
            <pc:docMk/>
            <pc:sldMk cId="2438228441" sldId="263"/>
            <ac:spMk id="2" creationId="{42C55590-4E13-D4E9-8FCA-1332DA139D78}"/>
          </ac:spMkLst>
        </pc:spChg>
        <pc:spChg chg="mod">
          <ac:chgData name="Patil, Apoorva Ramesh" userId="7e7e67de-5d2b-4ad5-9b66-3a12f92f0f20" providerId="ADAL" clId="{2C44BC72-0A57-461C-9BA2-12BDF64F0157}" dt="2022-05-02T18:27:05.182" v="210" actId="14100"/>
          <ac:spMkLst>
            <pc:docMk/>
            <pc:sldMk cId="2438228441" sldId="263"/>
            <ac:spMk id="3" creationId="{E8FD70FA-D16D-0021-26F7-C448C26A2545}"/>
          </ac:spMkLst>
        </pc:spChg>
      </pc:sldChg>
      <pc:sldChg chg="modSp mod">
        <pc:chgData name="Patil, Apoorva Ramesh" userId="7e7e67de-5d2b-4ad5-9b66-3a12f92f0f20" providerId="ADAL" clId="{2C44BC72-0A57-461C-9BA2-12BDF64F0157}" dt="2022-05-02T18:46:27.861" v="311" actId="14100"/>
        <pc:sldMkLst>
          <pc:docMk/>
          <pc:sldMk cId="443097906" sldId="264"/>
        </pc:sldMkLst>
        <pc:spChg chg="mod">
          <ac:chgData name="Patil, Apoorva Ramesh" userId="7e7e67de-5d2b-4ad5-9b66-3a12f92f0f20" providerId="ADAL" clId="{2C44BC72-0A57-461C-9BA2-12BDF64F0157}" dt="2022-05-02T18:46:20.804" v="310" actId="14100"/>
          <ac:spMkLst>
            <pc:docMk/>
            <pc:sldMk cId="443097906" sldId="264"/>
            <ac:spMk id="2" creationId="{D7998181-FD9B-1EA7-1B76-721BACE22CFC}"/>
          </ac:spMkLst>
        </pc:spChg>
        <pc:spChg chg="mod">
          <ac:chgData name="Patil, Apoorva Ramesh" userId="7e7e67de-5d2b-4ad5-9b66-3a12f92f0f20" providerId="ADAL" clId="{2C44BC72-0A57-461C-9BA2-12BDF64F0157}" dt="2022-05-02T18:46:27.861" v="311" actId="14100"/>
          <ac:spMkLst>
            <pc:docMk/>
            <pc:sldMk cId="443097906" sldId="264"/>
            <ac:spMk id="3" creationId="{10316B20-5179-02CD-EC2B-9F5008B68470}"/>
          </ac:spMkLst>
        </pc:spChg>
      </pc:sldChg>
      <pc:sldChg chg="modSp mod">
        <pc:chgData name="Patil, Apoorva Ramesh" userId="7e7e67de-5d2b-4ad5-9b66-3a12f92f0f20" providerId="ADAL" clId="{2C44BC72-0A57-461C-9BA2-12BDF64F0157}" dt="2022-05-02T18:31:31.626" v="241" actId="5793"/>
        <pc:sldMkLst>
          <pc:docMk/>
          <pc:sldMk cId="2222036189" sldId="265"/>
        </pc:sldMkLst>
        <pc:spChg chg="mod">
          <ac:chgData name="Patil, Apoorva Ramesh" userId="7e7e67de-5d2b-4ad5-9b66-3a12f92f0f20" providerId="ADAL" clId="{2C44BC72-0A57-461C-9BA2-12BDF64F0157}" dt="2022-05-02T18:15:35.103" v="118" actId="20577"/>
          <ac:spMkLst>
            <pc:docMk/>
            <pc:sldMk cId="2222036189" sldId="265"/>
            <ac:spMk id="2" creationId="{42C55590-4E13-D4E9-8FCA-1332DA139D78}"/>
          </ac:spMkLst>
        </pc:spChg>
        <pc:spChg chg="mod">
          <ac:chgData name="Patil, Apoorva Ramesh" userId="7e7e67de-5d2b-4ad5-9b66-3a12f92f0f20" providerId="ADAL" clId="{2C44BC72-0A57-461C-9BA2-12BDF64F0157}" dt="2022-05-02T18:31:31.626" v="241" actId="5793"/>
          <ac:spMkLst>
            <pc:docMk/>
            <pc:sldMk cId="2222036189" sldId="265"/>
            <ac:spMk id="3" creationId="{E8FD70FA-D16D-0021-26F7-C448C26A2545}"/>
          </ac:spMkLst>
        </pc:spChg>
      </pc:sldChg>
      <pc:sldChg chg="modSp mod">
        <pc:chgData name="Patil, Apoorva Ramesh" userId="7e7e67de-5d2b-4ad5-9b66-3a12f92f0f20" providerId="ADAL" clId="{2C44BC72-0A57-461C-9BA2-12BDF64F0157}" dt="2022-05-02T18:43:25.603" v="288" actId="20577"/>
        <pc:sldMkLst>
          <pc:docMk/>
          <pc:sldMk cId="2905204118" sldId="266"/>
        </pc:sldMkLst>
        <pc:spChg chg="mod">
          <ac:chgData name="Patil, Apoorva Ramesh" userId="7e7e67de-5d2b-4ad5-9b66-3a12f92f0f20" providerId="ADAL" clId="{2C44BC72-0A57-461C-9BA2-12BDF64F0157}" dt="2022-05-02T18:39:19.337" v="259"/>
          <ac:spMkLst>
            <pc:docMk/>
            <pc:sldMk cId="2905204118" sldId="266"/>
            <ac:spMk id="2" creationId="{42C55590-4E13-D4E9-8FCA-1332DA139D78}"/>
          </ac:spMkLst>
        </pc:spChg>
        <pc:spChg chg="mod">
          <ac:chgData name="Patil, Apoorva Ramesh" userId="7e7e67de-5d2b-4ad5-9b66-3a12f92f0f20" providerId="ADAL" clId="{2C44BC72-0A57-461C-9BA2-12BDF64F0157}" dt="2022-05-02T18:43:25.603" v="288" actId="20577"/>
          <ac:spMkLst>
            <pc:docMk/>
            <pc:sldMk cId="2905204118" sldId="266"/>
            <ac:spMk id="5" creationId="{2FE1CDE6-9C86-9B6F-D02B-1425CFE49B53}"/>
          </ac:spMkLst>
        </pc:spChg>
      </pc:sldChg>
      <pc:sldChg chg="modSp mod">
        <pc:chgData name="Patil, Apoorva Ramesh" userId="7e7e67de-5d2b-4ad5-9b66-3a12f92f0f20" providerId="ADAL" clId="{2C44BC72-0A57-461C-9BA2-12BDF64F0157}" dt="2022-05-02T18:43:46.724" v="296" actId="6549"/>
        <pc:sldMkLst>
          <pc:docMk/>
          <pc:sldMk cId="1922746919" sldId="267"/>
        </pc:sldMkLst>
        <pc:spChg chg="mod">
          <ac:chgData name="Patil, Apoorva Ramesh" userId="7e7e67de-5d2b-4ad5-9b66-3a12f92f0f20" providerId="ADAL" clId="{2C44BC72-0A57-461C-9BA2-12BDF64F0157}" dt="2022-05-02T18:39:19.337" v="259"/>
          <ac:spMkLst>
            <pc:docMk/>
            <pc:sldMk cId="1922746919" sldId="267"/>
            <ac:spMk id="2" creationId="{42C55590-4E13-D4E9-8FCA-1332DA139D78}"/>
          </ac:spMkLst>
        </pc:spChg>
        <pc:spChg chg="mod">
          <ac:chgData name="Patil, Apoorva Ramesh" userId="7e7e67de-5d2b-4ad5-9b66-3a12f92f0f20" providerId="ADAL" clId="{2C44BC72-0A57-461C-9BA2-12BDF64F0157}" dt="2022-05-02T18:43:46.724" v="296" actId="6549"/>
          <ac:spMkLst>
            <pc:docMk/>
            <pc:sldMk cId="1922746919" sldId="267"/>
            <ac:spMk id="5" creationId="{C221D934-DC28-9F94-7C2F-D1341377CD7D}"/>
          </ac:spMkLst>
        </pc:spChg>
      </pc:sldChg>
      <pc:sldChg chg="modSp mod">
        <pc:chgData name="Patil, Apoorva Ramesh" userId="7e7e67de-5d2b-4ad5-9b66-3a12f92f0f20" providerId="ADAL" clId="{2C44BC72-0A57-461C-9BA2-12BDF64F0157}" dt="2022-05-02T18:44:01.608" v="297" actId="14100"/>
        <pc:sldMkLst>
          <pc:docMk/>
          <pc:sldMk cId="2642713097" sldId="268"/>
        </pc:sldMkLst>
        <pc:spChg chg="mod">
          <ac:chgData name="Patil, Apoorva Ramesh" userId="7e7e67de-5d2b-4ad5-9b66-3a12f92f0f20" providerId="ADAL" clId="{2C44BC72-0A57-461C-9BA2-12BDF64F0157}" dt="2022-05-02T18:13:27.329" v="52" actId="108"/>
          <ac:spMkLst>
            <pc:docMk/>
            <pc:sldMk cId="2642713097" sldId="268"/>
            <ac:spMk id="2" creationId="{42C55590-4E13-D4E9-8FCA-1332DA139D78}"/>
          </ac:spMkLst>
        </pc:spChg>
        <pc:spChg chg="mod">
          <ac:chgData name="Patil, Apoorva Ramesh" userId="7e7e67de-5d2b-4ad5-9b66-3a12f92f0f20" providerId="ADAL" clId="{2C44BC72-0A57-461C-9BA2-12BDF64F0157}" dt="2022-05-02T18:29:08.620" v="226" actId="113"/>
          <ac:spMkLst>
            <pc:docMk/>
            <pc:sldMk cId="2642713097" sldId="268"/>
            <ac:spMk id="3" creationId="{0E938B99-6B90-79D8-70AF-50EE5A6F8E2D}"/>
          </ac:spMkLst>
        </pc:spChg>
        <pc:spChg chg="mod">
          <ac:chgData name="Patil, Apoorva Ramesh" userId="7e7e67de-5d2b-4ad5-9b66-3a12f92f0f20" providerId="ADAL" clId="{2C44BC72-0A57-461C-9BA2-12BDF64F0157}" dt="2022-05-02T18:44:01.608" v="297" actId="14100"/>
          <ac:spMkLst>
            <pc:docMk/>
            <pc:sldMk cId="2642713097" sldId="268"/>
            <ac:spMk id="6" creationId="{0F539EF5-B285-3113-F582-905321814E84}"/>
          </ac:spMkLst>
        </pc:spChg>
        <pc:spChg chg="mod">
          <ac:chgData name="Patil, Apoorva Ramesh" userId="7e7e67de-5d2b-4ad5-9b66-3a12f92f0f20" providerId="ADAL" clId="{2C44BC72-0A57-461C-9BA2-12BDF64F0157}" dt="2022-05-02T18:29:17.773" v="227" actId="113"/>
          <ac:spMkLst>
            <pc:docMk/>
            <pc:sldMk cId="2642713097" sldId="268"/>
            <ac:spMk id="7" creationId="{C7AC7A06-5BD9-5766-C67D-1692D9EB7088}"/>
          </ac:spMkLst>
        </pc:spChg>
        <pc:picChg chg="mod">
          <ac:chgData name="Patil, Apoorva Ramesh" userId="7e7e67de-5d2b-4ad5-9b66-3a12f92f0f20" providerId="ADAL" clId="{2C44BC72-0A57-461C-9BA2-12BDF64F0157}" dt="2022-05-02T18:39:03.977" v="258" actId="14100"/>
          <ac:picMkLst>
            <pc:docMk/>
            <pc:sldMk cId="2642713097" sldId="268"/>
            <ac:picMk id="4" creationId="{62D39C22-F357-1B96-F2A6-2D25BD655467}"/>
          </ac:picMkLst>
        </pc:picChg>
        <pc:picChg chg="mod">
          <ac:chgData name="Patil, Apoorva Ramesh" userId="7e7e67de-5d2b-4ad5-9b66-3a12f92f0f20" providerId="ADAL" clId="{2C44BC72-0A57-461C-9BA2-12BDF64F0157}" dt="2022-05-02T18:29:01.117" v="225" actId="14100"/>
          <ac:picMkLst>
            <pc:docMk/>
            <pc:sldMk cId="2642713097" sldId="268"/>
            <ac:picMk id="5" creationId="{3F763AD3-987D-7432-1246-059780BE3D92}"/>
          </ac:picMkLst>
        </pc:picChg>
      </pc:sldChg>
      <pc:sldChg chg="modSp new mod">
        <pc:chgData name="Patil, Apoorva Ramesh" userId="7e7e67de-5d2b-4ad5-9b66-3a12f92f0f20" providerId="ADAL" clId="{2C44BC72-0A57-461C-9BA2-12BDF64F0157}" dt="2022-05-02T18:45:07.403" v="303"/>
        <pc:sldMkLst>
          <pc:docMk/>
          <pc:sldMk cId="2281538930" sldId="270"/>
        </pc:sldMkLst>
        <pc:spChg chg="mod">
          <ac:chgData name="Patil, Apoorva Ramesh" userId="7e7e67de-5d2b-4ad5-9b66-3a12f92f0f20" providerId="ADAL" clId="{2C44BC72-0A57-461C-9BA2-12BDF64F0157}" dt="2022-05-02T18:45:07.403" v="303"/>
          <ac:spMkLst>
            <pc:docMk/>
            <pc:sldMk cId="2281538930" sldId="270"/>
            <ac:spMk id="2" creationId="{3076B29A-5D59-4773-A487-9264E3CA2911}"/>
          </ac:spMkLst>
        </pc:spChg>
        <pc:graphicFrameChg chg="mod">
          <ac:chgData name="Patil, Apoorva Ramesh" userId="7e7e67de-5d2b-4ad5-9b66-3a12f92f0f20" providerId="ADAL" clId="{2C44BC72-0A57-461C-9BA2-12BDF64F0157}" dt="2022-05-02T18:34:41.765" v="246" actId="1076"/>
          <ac:graphicFrameMkLst>
            <pc:docMk/>
            <pc:sldMk cId="2281538930" sldId="270"/>
            <ac:graphicFrameMk id="4" creationId="{DDB2F2A5-9D7B-E39E-FA03-E823AE7D3375}"/>
          </ac:graphicFrameMkLst>
        </pc:graphicFrameChg>
      </pc:sldChg>
      <pc:sldChg chg="modSp mod">
        <pc:chgData name="Patil, Apoorva Ramesh" userId="7e7e67de-5d2b-4ad5-9b66-3a12f92f0f20" providerId="ADAL" clId="{2C44BC72-0A57-461C-9BA2-12BDF64F0157}" dt="2022-05-02T18:45:19.455" v="304" actId="1076"/>
        <pc:sldMkLst>
          <pc:docMk/>
          <pc:sldMk cId="3152236114" sldId="271"/>
        </pc:sldMkLst>
        <pc:spChg chg="mod">
          <ac:chgData name="Patil, Apoorva Ramesh" userId="7e7e67de-5d2b-4ad5-9b66-3a12f92f0f20" providerId="ADAL" clId="{2C44BC72-0A57-461C-9BA2-12BDF64F0157}" dt="2022-05-02T18:29:59.142" v="233" actId="108"/>
          <ac:spMkLst>
            <pc:docMk/>
            <pc:sldMk cId="3152236114" sldId="271"/>
            <ac:spMk id="2" creationId="{122ADA97-1CA9-3EA5-4C97-7A9386A0929D}"/>
          </ac:spMkLst>
        </pc:spChg>
        <pc:picChg chg="mod">
          <ac:chgData name="Patil, Apoorva Ramesh" userId="7e7e67de-5d2b-4ad5-9b66-3a12f92f0f20" providerId="ADAL" clId="{2C44BC72-0A57-461C-9BA2-12BDF64F0157}" dt="2022-05-02T18:30:04.415" v="234" actId="14100"/>
          <ac:picMkLst>
            <pc:docMk/>
            <pc:sldMk cId="3152236114" sldId="271"/>
            <ac:picMk id="5" creationId="{034D2393-101D-938F-8F25-8BF9CFAEB7FC}"/>
          </ac:picMkLst>
        </pc:picChg>
        <pc:picChg chg="mod">
          <ac:chgData name="Patil, Apoorva Ramesh" userId="7e7e67de-5d2b-4ad5-9b66-3a12f92f0f20" providerId="ADAL" clId="{2C44BC72-0A57-461C-9BA2-12BDF64F0157}" dt="2022-05-02T18:45:19.455" v="304" actId="1076"/>
          <ac:picMkLst>
            <pc:docMk/>
            <pc:sldMk cId="3152236114" sldId="271"/>
            <ac:picMk id="6" creationId="{F3D38717-926F-2252-D262-5D0AA1691EFC}"/>
          </ac:picMkLst>
        </pc:picChg>
      </pc:sldChg>
      <pc:sldChg chg="modSp mod">
        <pc:chgData name="Patil, Apoorva Ramesh" userId="7e7e67de-5d2b-4ad5-9b66-3a12f92f0f20" providerId="ADAL" clId="{2C44BC72-0A57-461C-9BA2-12BDF64F0157}" dt="2022-05-02T18:45:57.675" v="309" actId="12"/>
        <pc:sldMkLst>
          <pc:docMk/>
          <pc:sldMk cId="96020096" sldId="272"/>
        </pc:sldMkLst>
        <pc:spChg chg="mod">
          <ac:chgData name="Patil, Apoorva Ramesh" userId="7e7e67de-5d2b-4ad5-9b66-3a12f92f0f20" providerId="ADAL" clId="{2C44BC72-0A57-461C-9BA2-12BDF64F0157}" dt="2022-05-02T18:42:03.397" v="265"/>
          <ac:spMkLst>
            <pc:docMk/>
            <pc:sldMk cId="96020096" sldId="272"/>
            <ac:spMk id="2" creationId="{7442F5EE-F898-67A5-A836-E697E142DCCE}"/>
          </ac:spMkLst>
        </pc:spChg>
        <pc:spChg chg="mod">
          <ac:chgData name="Patil, Apoorva Ramesh" userId="7e7e67de-5d2b-4ad5-9b66-3a12f92f0f20" providerId="ADAL" clId="{2C44BC72-0A57-461C-9BA2-12BDF64F0157}" dt="2022-05-02T18:45:57.675" v="309" actId="12"/>
          <ac:spMkLst>
            <pc:docMk/>
            <pc:sldMk cId="96020096" sldId="272"/>
            <ac:spMk id="3" creationId="{A5C0EB73-4445-068F-DA5B-86C5CCEF2645}"/>
          </ac:spMkLst>
        </pc:spChg>
      </pc:sldChg>
      <pc:sldChg chg="modSp mod">
        <pc:chgData name="Patil, Apoorva Ramesh" userId="7e7e67de-5d2b-4ad5-9b66-3a12f92f0f20" providerId="ADAL" clId="{2C44BC72-0A57-461C-9BA2-12BDF64F0157}" dt="2022-05-02T18:50:07.866" v="327" actId="1076"/>
        <pc:sldMkLst>
          <pc:docMk/>
          <pc:sldMk cId="2271299225" sldId="273"/>
        </pc:sldMkLst>
        <pc:spChg chg="mod">
          <ac:chgData name="Patil, Apoorva Ramesh" userId="7e7e67de-5d2b-4ad5-9b66-3a12f92f0f20" providerId="ADAL" clId="{2C44BC72-0A57-461C-9BA2-12BDF64F0157}" dt="2022-05-02T18:45:05.504" v="301" actId="27636"/>
          <ac:spMkLst>
            <pc:docMk/>
            <pc:sldMk cId="2271299225" sldId="273"/>
            <ac:spMk id="2" creationId="{E0BAC0C8-F3C4-38E4-7110-89AD53126E55}"/>
          </ac:spMkLst>
        </pc:spChg>
        <pc:spChg chg="mod">
          <ac:chgData name="Patil, Apoorva Ramesh" userId="7e7e67de-5d2b-4ad5-9b66-3a12f92f0f20" providerId="ADAL" clId="{2C44BC72-0A57-461C-9BA2-12BDF64F0157}" dt="2022-05-02T18:26:34.832" v="205" actId="207"/>
          <ac:spMkLst>
            <pc:docMk/>
            <pc:sldMk cId="2271299225" sldId="273"/>
            <ac:spMk id="5" creationId="{CB063F9D-50A4-CE23-D15C-1B51C17C8EB9}"/>
          </ac:spMkLst>
        </pc:spChg>
        <pc:spChg chg="mod">
          <ac:chgData name="Patil, Apoorva Ramesh" userId="7e7e67de-5d2b-4ad5-9b66-3a12f92f0f20" providerId="ADAL" clId="{2C44BC72-0A57-461C-9BA2-12BDF64F0157}" dt="2022-05-02T18:49:56.939" v="324" actId="14100"/>
          <ac:spMkLst>
            <pc:docMk/>
            <pc:sldMk cId="2271299225" sldId="273"/>
            <ac:spMk id="6" creationId="{63237523-782B-8128-9445-F0FF328D5E45}"/>
          </ac:spMkLst>
        </pc:spChg>
        <pc:picChg chg="mod">
          <ac:chgData name="Patil, Apoorva Ramesh" userId="7e7e67de-5d2b-4ad5-9b66-3a12f92f0f20" providerId="ADAL" clId="{2C44BC72-0A57-461C-9BA2-12BDF64F0157}" dt="2022-05-02T18:50:02.375" v="325" actId="1076"/>
          <ac:picMkLst>
            <pc:docMk/>
            <pc:sldMk cId="2271299225" sldId="273"/>
            <ac:picMk id="4" creationId="{EBFE7884-9259-D34C-FB2A-D0A363E30B0A}"/>
          </ac:picMkLst>
        </pc:picChg>
        <pc:picChg chg="mod">
          <ac:chgData name="Patil, Apoorva Ramesh" userId="7e7e67de-5d2b-4ad5-9b66-3a12f92f0f20" providerId="ADAL" clId="{2C44BC72-0A57-461C-9BA2-12BDF64F0157}" dt="2022-05-02T18:50:07.866" v="327" actId="1076"/>
          <ac:picMkLst>
            <pc:docMk/>
            <pc:sldMk cId="2271299225" sldId="273"/>
            <ac:picMk id="8" creationId="{99EF4B65-5414-A8FC-F439-1F27DBD06619}"/>
          </ac:picMkLst>
        </pc:picChg>
      </pc:sldChg>
      <pc:sldChg chg="new del">
        <pc:chgData name="Patil, Apoorva Ramesh" userId="7e7e67de-5d2b-4ad5-9b66-3a12f92f0f20" providerId="ADAL" clId="{2C44BC72-0A57-461C-9BA2-12BDF64F0157}" dt="2022-05-02T18:34:15.747" v="243" actId="47"/>
        <pc:sldMkLst>
          <pc:docMk/>
          <pc:sldMk cId="2234461699" sldId="274"/>
        </pc:sldMkLst>
      </pc:sldChg>
      <pc:sldChg chg="add del">
        <pc:chgData name="Patil, Apoorva Ramesh" userId="7e7e67de-5d2b-4ad5-9b66-3a12f92f0f20" providerId="ADAL" clId="{2C44BC72-0A57-461C-9BA2-12BDF64F0157}" dt="2022-05-02T18:34:54.033" v="247" actId="47"/>
        <pc:sldMkLst>
          <pc:docMk/>
          <pc:sldMk cId="3608081446" sldId="274"/>
        </pc:sldMkLst>
      </pc:sldChg>
    </pc:docChg>
  </pc:docChgLst>
  <pc:docChgLst>
    <pc:chgData name="Savani, Aditya Dharmendra" userId="S::ads200006@utdallas.edu::7ea70d92-e4a6-486b-8232-ac23a8d76e4b" providerId="AD" clId="Web-{E1E52F6E-12C0-4045-8263-3E9800B6CFFF}"/>
    <pc:docChg chg="sldOrd">
      <pc:chgData name="Savani, Aditya Dharmendra" userId="S::ads200006@utdallas.edu::7ea70d92-e4a6-486b-8232-ac23a8d76e4b" providerId="AD" clId="Web-{E1E52F6E-12C0-4045-8263-3E9800B6CFFF}" dt="2022-05-02T21:26:06.901" v="0"/>
      <pc:docMkLst>
        <pc:docMk/>
      </pc:docMkLst>
      <pc:sldChg chg="ord">
        <pc:chgData name="Savani, Aditya Dharmendra" userId="S::ads200006@utdallas.edu::7ea70d92-e4a6-486b-8232-ac23a8d76e4b" providerId="AD" clId="Web-{E1E52F6E-12C0-4045-8263-3E9800B6CFFF}" dt="2022-05-02T21:26:06.901" v="0"/>
        <pc:sldMkLst>
          <pc:docMk/>
          <pc:sldMk cId="443097906" sldId="264"/>
        </pc:sldMkLst>
      </pc:sldChg>
    </pc:docChg>
  </pc:docChgLst>
  <pc:docChgLst>
    <pc:chgData name="Patel, Shweta Kishor" userId="S::sxp210052@utdallas.edu::4978ee6c-69c5-412b-baff-0d727356989b" providerId="AD" clId="Web-{9F50332A-46C3-EBB9-57EB-3E68477A53D6}"/>
    <pc:docChg chg="modSld">
      <pc:chgData name="Patel, Shweta Kishor" userId="S::sxp210052@utdallas.edu::4978ee6c-69c5-412b-baff-0d727356989b" providerId="AD" clId="Web-{9F50332A-46C3-EBB9-57EB-3E68477A53D6}" dt="2022-05-01T20:43:37.146" v="27" actId="20577"/>
      <pc:docMkLst>
        <pc:docMk/>
      </pc:docMkLst>
      <pc:sldChg chg="addSp modSp">
        <pc:chgData name="Patel, Shweta Kishor" userId="S::sxp210052@utdallas.edu::4978ee6c-69c5-412b-baff-0d727356989b" providerId="AD" clId="Web-{9F50332A-46C3-EBB9-57EB-3E68477A53D6}" dt="2022-05-01T20:43:37.146" v="27" actId="20577"/>
        <pc:sldMkLst>
          <pc:docMk/>
          <pc:sldMk cId="2642713097" sldId="268"/>
        </pc:sldMkLst>
        <pc:spChg chg="add mod">
          <ac:chgData name="Patel, Shweta Kishor" userId="S::sxp210052@utdallas.edu::4978ee6c-69c5-412b-baff-0d727356989b" providerId="AD" clId="Web-{9F50332A-46C3-EBB9-57EB-3E68477A53D6}" dt="2022-05-01T20:43:19.786" v="17" actId="20577"/>
          <ac:spMkLst>
            <pc:docMk/>
            <pc:sldMk cId="2642713097" sldId="268"/>
            <ac:spMk id="3" creationId="{0E938B99-6B90-79D8-70AF-50EE5A6F8E2D}"/>
          </ac:spMkLst>
        </pc:spChg>
        <pc:spChg chg="add mod">
          <ac:chgData name="Patel, Shweta Kishor" userId="S::sxp210052@utdallas.edu::4978ee6c-69c5-412b-baff-0d727356989b" providerId="AD" clId="Web-{9F50332A-46C3-EBB9-57EB-3E68477A53D6}" dt="2022-05-01T20:43:37.146" v="27" actId="20577"/>
          <ac:spMkLst>
            <pc:docMk/>
            <pc:sldMk cId="2642713097" sldId="268"/>
            <ac:spMk id="7" creationId="{C7AC7A06-5BD9-5766-C67D-1692D9EB7088}"/>
          </ac:spMkLst>
        </pc:spChg>
        <pc:picChg chg="mod">
          <ac:chgData name="Patel, Shweta Kishor" userId="S::sxp210052@utdallas.edu::4978ee6c-69c5-412b-baff-0d727356989b" providerId="AD" clId="Web-{9F50332A-46C3-EBB9-57EB-3E68477A53D6}" dt="2022-05-01T20:42:34.144" v="1" actId="1076"/>
          <ac:picMkLst>
            <pc:docMk/>
            <pc:sldMk cId="2642713097" sldId="268"/>
            <ac:picMk id="4" creationId="{62D39C22-F357-1B96-F2A6-2D25BD655467}"/>
          </ac:picMkLst>
        </pc:picChg>
        <pc:picChg chg="mod">
          <ac:chgData name="Patel, Shweta Kishor" userId="S::sxp210052@utdallas.edu::4978ee6c-69c5-412b-baff-0d727356989b" providerId="AD" clId="Web-{9F50332A-46C3-EBB9-57EB-3E68477A53D6}" dt="2022-05-01T20:42:35.973" v="2" actId="1076"/>
          <ac:picMkLst>
            <pc:docMk/>
            <pc:sldMk cId="2642713097" sldId="268"/>
            <ac:picMk id="5" creationId="{3F763AD3-987D-7432-1246-059780BE3D92}"/>
          </ac:picMkLst>
        </pc:picChg>
      </pc:sldChg>
    </pc:docChg>
  </pc:docChgLst>
  <pc:docChgLst>
    <pc:chgData name="Madgula, Madhurima" userId="e3572a22-f1ab-4601-a467-d8e3fe0ecde6" providerId="ADAL" clId="{0E564810-E8BE-8743-BBE6-A5A6B225827F}"/>
    <pc:docChg chg="undo custSel addSld delSld modSld sldOrd">
      <pc:chgData name="Madgula, Madhurima" userId="e3572a22-f1ab-4601-a467-d8e3fe0ecde6" providerId="ADAL" clId="{0E564810-E8BE-8743-BBE6-A5A6B225827F}" dt="2022-05-03T00:49:13.936" v="515" actId="20578"/>
      <pc:docMkLst>
        <pc:docMk/>
      </pc:docMkLst>
      <pc:sldChg chg="addSp delSp modSp mod setBg">
        <pc:chgData name="Madgula, Madhurima" userId="e3572a22-f1ab-4601-a467-d8e3fe0ecde6" providerId="ADAL" clId="{0E564810-E8BE-8743-BBE6-A5A6B225827F}" dt="2022-04-30T00:46:12.015" v="243" actId="27636"/>
        <pc:sldMkLst>
          <pc:docMk/>
          <pc:sldMk cId="2606269693" sldId="256"/>
        </pc:sldMkLst>
        <pc:spChg chg="mod">
          <ac:chgData name="Madgula, Madhurima" userId="e3572a22-f1ab-4601-a467-d8e3fe0ecde6" providerId="ADAL" clId="{0E564810-E8BE-8743-BBE6-A5A6B225827F}" dt="2022-04-30T00:46:11.998" v="242" actId="26606"/>
          <ac:spMkLst>
            <pc:docMk/>
            <pc:sldMk cId="2606269693" sldId="256"/>
            <ac:spMk id="2" creationId="{D7998181-FD9B-1EA7-1B76-721BACE22CFC}"/>
          </ac:spMkLst>
        </pc:spChg>
        <pc:spChg chg="mod">
          <ac:chgData name="Madgula, Madhurima" userId="e3572a22-f1ab-4601-a467-d8e3fe0ecde6" providerId="ADAL" clId="{0E564810-E8BE-8743-BBE6-A5A6B225827F}" dt="2022-04-30T00:46:11.998" v="242" actId="26606"/>
          <ac:spMkLst>
            <pc:docMk/>
            <pc:sldMk cId="2606269693" sldId="256"/>
            <ac:spMk id="3" creationId="{10316B20-5179-02CD-EC2B-9F5008B68470}"/>
          </ac:spMkLst>
        </pc:spChg>
        <pc:spChg chg="mod">
          <ac:chgData name="Madgula, Madhurima" userId="e3572a22-f1ab-4601-a467-d8e3fe0ecde6" providerId="ADAL" clId="{0E564810-E8BE-8743-BBE6-A5A6B225827F}" dt="2022-04-30T00:46:12.015" v="243" actId="27636"/>
          <ac:spMkLst>
            <pc:docMk/>
            <pc:sldMk cId="2606269693" sldId="256"/>
            <ac:spMk id="4" creationId="{8D0A6A2D-842C-5545-29DE-5F262570D971}"/>
          </ac:spMkLst>
        </pc:spChg>
        <pc:spChg chg="del">
          <ac:chgData name="Madgula, Madhurima" userId="e3572a22-f1ab-4601-a467-d8e3fe0ecde6" providerId="ADAL" clId="{0E564810-E8BE-8743-BBE6-A5A6B225827F}" dt="2022-04-30T00:46:11.998" v="242" actId="26606"/>
          <ac:spMkLst>
            <pc:docMk/>
            <pc:sldMk cId="2606269693" sldId="256"/>
            <ac:spMk id="78" creationId="{71B2258F-86CA-4D4D-8270-BC05FCDEBFB3}"/>
          </ac:spMkLst>
        </pc:spChg>
        <pc:spChg chg="add">
          <ac:chgData name="Madgula, Madhurima" userId="e3572a22-f1ab-4601-a467-d8e3fe0ecde6" providerId="ADAL" clId="{0E564810-E8BE-8743-BBE6-A5A6B225827F}" dt="2022-04-30T00:46:11.998" v="242" actId="26606"/>
          <ac:spMkLst>
            <pc:docMk/>
            <pc:sldMk cId="2606269693" sldId="256"/>
            <ac:spMk id="142" creationId="{0671A8AE-40A1-4631-A6B8-581AFF065482}"/>
          </ac:spMkLst>
        </pc:spChg>
        <pc:spChg chg="add">
          <ac:chgData name="Madgula, Madhurima" userId="e3572a22-f1ab-4601-a467-d8e3fe0ecde6" providerId="ADAL" clId="{0E564810-E8BE-8743-BBE6-A5A6B225827F}" dt="2022-04-30T00:46:11.998" v="242" actId="26606"/>
          <ac:spMkLst>
            <pc:docMk/>
            <pc:sldMk cId="2606269693" sldId="256"/>
            <ac:spMk id="144" creationId="{AB58EF07-17C2-48CF-ABB0-EEF1F17CB8F0}"/>
          </ac:spMkLst>
        </pc:spChg>
        <pc:spChg chg="add">
          <ac:chgData name="Madgula, Madhurima" userId="e3572a22-f1ab-4601-a467-d8e3fe0ecde6" providerId="ADAL" clId="{0E564810-E8BE-8743-BBE6-A5A6B225827F}" dt="2022-04-30T00:46:11.998" v="242" actId="26606"/>
          <ac:spMkLst>
            <pc:docMk/>
            <pc:sldMk cId="2606269693" sldId="256"/>
            <ac:spMk id="146" creationId="{AF2F604E-43BE-4DC3-B983-E071523364F8}"/>
          </ac:spMkLst>
        </pc:spChg>
        <pc:spChg chg="add">
          <ac:chgData name="Madgula, Madhurima" userId="e3572a22-f1ab-4601-a467-d8e3fe0ecde6" providerId="ADAL" clId="{0E564810-E8BE-8743-BBE6-A5A6B225827F}" dt="2022-04-30T00:46:11.998" v="242" actId="26606"/>
          <ac:spMkLst>
            <pc:docMk/>
            <pc:sldMk cId="2606269693" sldId="256"/>
            <ac:spMk id="148" creationId="{08C9B587-E65E-4B52-B37C-ABEBB6E87928}"/>
          </ac:spMkLst>
        </pc:spChg>
        <pc:picChg chg="mod">
          <ac:chgData name="Madgula, Madhurima" userId="e3572a22-f1ab-4601-a467-d8e3fe0ecde6" providerId="ADAL" clId="{0E564810-E8BE-8743-BBE6-A5A6B225827F}" dt="2022-04-30T00:46:11.998" v="242" actId="26606"/>
          <ac:picMkLst>
            <pc:docMk/>
            <pc:sldMk cId="2606269693" sldId="256"/>
            <ac:picMk id="1033" creationId="{ABA21347-65B0-D419-D741-E6EA8DBCD008}"/>
          </ac:picMkLst>
        </pc:picChg>
      </pc:sldChg>
      <pc:sldChg chg="addSp delSp modSp mod setBg">
        <pc:chgData name="Madgula, Madhurima" userId="e3572a22-f1ab-4601-a467-d8e3fe0ecde6" providerId="ADAL" clId="{0E564810-E8BE-8743-BBE6-A5A6B225827F}" dt="2022-05-03T00:44:39.510" v="382" actId="20577"/>
        <pc:sldMkLst>
          <pc:docMk/>
          <pc:sldMk cId="3432396929" sldId="257"/>
        </pc:sldMkLst>
        <pc:spChg chg="mod">
          <ac:chgData name="Madgula, Madhurima" userId="e3572a22-f1ab-4601-a467-d8e3fe0ecde6" providerId="ADAL" clId="{0E564810-E8BE-8743-BBE6-A5A6B225827F}" dt="2022-04-30T00:46:27.680" v="246" actId="26606"/>
          <ac:spMkLst>
            <pc:docMk/>
            <pc:sldMk cId="3432396929" sldId="257"/>
            <ac:spMk id="2" creationId="{42C55590-4E13-D4E9-8FCA-1332DA139D78}"/>
          </ac:spMkLst>
        </pc:spChg>
        <pc:spChg chg="add del mod">
          <ac:chgData name="Madgula, Madhurima" userId="e3572a22-f1ab-4601-a467-d8e3fe0ecde6" providerId="ADAL" clId="{0E564810-E8BE-8743-BBE6-A5A6B225827F}" dt="2022-05-03T00:44:39.510" v="382" actId="20577"/>
          <ac:spMkLst>
            <pc:docMk/>
            <pc:sldMk cId="3432396929" sldId="257"/>
            <ac:spMk id="3" creationId="{E8FD70FA-D16D-0021-26F7-C448C26A2545}"/>
          </ac:spMkLst>
        </pc:spChg>
        <pc:spChg chg="add del">
          <ac:chgData name="Madgula, Madhurima" userId="e3572a22-f1ab-4601-a467-d8e3fe0ecde6" providerId="ADAL" clId="{0E564810-E8BE-8743-BBE6-A5A6B225827F}" dt="2022-04-30T00:46:27.665" v="245" actId="26606"/>
          <ac:spMkLst>
            <pc:docMk/>
            <pc:sldMk cId="3432396929" sldId="257"/>
            <ac:spMk id="8" creationId="{E8A8EAB8-D2FF-444D-B34B-7D32F106AD0E}"/>
          </ac:spMkLst>
        </pc:spChg>
        <pc:spChg chg="add">
          <ac:chgData name="Madgula, Madhurima" userId="e3572a22-f1ab-4601-a467-d8e3fe0ecde6" providerId="ADAL" clId="{0E564810-E8BE-8743-BBE6-A5A6B225827F}" dt="2022-04-30T00:46:27.680" v="246" actId="26606"/>
          <ac:spMkLst>
            <pc:docMk/>
            <pc:sldMk cId="3432396929" sldId="257"/>
            <ac:spMk id="14" creationId="{074B4F7D-14B2-478B-8BF5-01E4E0C5D263}"/>
          </ac:spMkLst>
        </pc:spChg>
        <pc:spChg chg="add">
          <ac:chgData name="Madgula, Madhurima" userId="e3572a22-f1ab-4601-a467-d8e3fe0ecde6" providerId="ADAL" clId="{0E564810-E8BE-8743-BBE6-A5A6B225827F}" dt="2022-04-30T00:46:27.680" v="246" actId="26606"/>
          <ac:spMkLst>
            <pc:docMk/>
            <pc:sldMk cId="3432396929" sldId="257"/>
            <ac:spMk id="15" creationId="{DAF1966E-FD40-4A4A-B61B-C4DF7FA05F06}"/>
          </ac:spMkLst>
        </pc:spChg>
        <pc:spChg chg="add">
          <ac:chgData name="Madgula, Madhurima" userId="e3572a22-f1ab-4601-a467-d8e3fe0ecde6" providerId="ADAL" clId="{0E564810-E8BE-8743-BBE6-A5A6B225827F}" dt="2022-04-30T00:46:27.680" v="246" actId="26606"/>
          <ac:spMkLst>
            <pc:docMk/>
            <pc:sldMk cId="3432396929" sldId="257"/>
            <ac:spMk id="16" creationId="{047BFA19-D45E-416B-A404-7AF2F3F27017}"/>
          </ac:spMkLst>
        </pc:spChg>
        <pc:spChg chg="add">
          <ac:chgData name="Madgula, Madhurima" userId="e3572a22-f1ab-4601-a467-d8e3fe0ecde6" providerId="ADAL" clId="{0E564810-E8BE-8743-BBE6-A5A6B225827F}" dt="2022-04-30T00:46:27.680" v="246" actId="26606"/>
          <ac:spMkLst>
            <pc:docMk/>
            <pc:sldMk cId="3432396929" sldId="257"/>
            <ac:spMk id="17" creationId="{8E0105E7-23DB-4CF2-8258-FF47C7620F6E}"/>
          </ac:spMkLst>
        </pc:spChg>
        <pc:graphicFrameChg chg="add del">
          <ac:chgData name="Madgula, Madhurima" userId="e3572a22-f1ab-4601-a467-d8e3fe0ecde6" providerId="ADAL" clId="{0E564810-E8BE-8743-BBE6-A5A6B225827F}" dt="2022-04-30T00:55:16.568" v="261" actId="26606"/>
          <ac:graphicFrameMkLst>
            <pc:docMk/>
            <pc:sldMk cId="3432396929" sldId="257"/>
            <ac:graphicFrameMk id="19" creationId="{AC7BA3F1-08E0-B678-4C42-44DFA74D391F}"/>
          </ac:graphicFrameMkLst>
        </pc:graphicFrameChg>
        <pc:cxnChg chg="add del">
          <ac:chgData name="Madgula, Madhurima" userId="e3572a22-f1ab-4601-a467-d8e3fe0ecde6" providerId="ADAL" clId="{0E564810-E8BE-8743-BBE6-A5A6B225827F}" dt="2022-04-30T00:46:27.665" v="245" actId="26606"/>
          <ac:cxnSpMkLst>
            <pc:docMk/>
            <pc:sldMk cId="3432396929" sldId="257"/>
            <ac:cxnSpMk id="10" creationId="{067633D1-6EE6-4118-B9F0-B363477BEE7A}"/>
          </ac:cxnSpMkLst>
        </pc:cxnChg>
        <pc:cxnChg chg="add del">
          <ac:chgData name="Madgula, Madhurima" userId="e3572a22-f1ab-4601-a467-d8e3fe0ecde6" providerId="ADAL" clId="{0E564810-E8BE-8743-BBE6-A5A6B225827F}" dt="2022-04-30T00:46:27.665" v="245" actId="26606"/>
          <ac:cxnSpMkLst>
            <pc:docMk/>
            <pc:sldMk cId="3432396929" sldId="257"/>
            <ac:cxnSpMk id="12" creationId="{4AD7FFC6-42A9-49CB-B5E9-B3F6B038331B}"/>
          </ac:cxnSpMkLst>
        </pc:cxnChg>
      </pc:sldChg>
      <pc:sldChg chg="addSp delSp modSp mod">
        <pc:chgData name="Madgula, Madhurima" userId="e3572a22-f1ab-4601-a467-d8e3fe0ecde6" providerId="ADAL" clId="{0E564810-E8BE-8743-BBE6-A5A6B225827F}" dt="2022-04-30T00:18:25.318" v="29"/>
        <pc:sldMkLst>
          <pc:docMk/>
          <pc:sldMk cId="1684720535" sldId="258"/>
        </pc:sldMkLst>
        <pc:spChg chg="del">
          <ac:chgData name="Madgula, Madhurima" userId="e3572a22-f1ab-4601-a467-d8e3fe0ecde6" providerId="ADAL" clId="{0E564810-E8BE-8743-BBE6-A5A6B225827F}" dt="2022-04-30T00:18:02.068" v="26" actId="478"/>
          <ac:spMkLst>
            <pc:docMk/>
            <pc:sldMk cId="1684720535" sldId="258"/>
            <ac:spMk id="3" creationId="{E8FD70FA-D16D-0021-26F7-C448C26A2545}"/>
          </ac:spMkLst>
        </pc:spChg>
        <pc:spChg chg="add del mod">
          <ac:chgData name="Madgula, Madhurima" userId="e3572a22-f1ab-4601-a467-d8e3fe0ecde6" providerId="ADAL" clId="{0E564810-E8BE-8743-BBE6-A5A6B225827F}" dt="2022-04-30T00:18:25.318" v="29"/>
          <ac:spMkLst>
            <pc:docMk/>
            <pc:sldMk cId="1684720535" sldId="258"/>
            <ac:spMk id="4" creationId="{012D1A1A-1203-873C-2BEA-29AAD4478342}"/>
          </ac:spMkLst>
        </pc:spChg>
      </pc:sldChg>
      <pc:sldChg chg="addSp delSp modSp mod setBg">
        <pc:chgData name="Madgula, Madhurima" userId="e3572a22-f1ab-4601-a467-d8e3fe0ecde6" providerId="ADAL" clId="{0E564810-E8BE-8743-BBE6-A5A6B225827F}" dt="2022-04-30T00:46:54.313" v="248" actId="26606"/>
        <pc:sldMkLst>
          <pc:docMk/>
          <pc:sldMk cId="158622449" sldId="259"/>
        </pc:sldMkLst>
        <pc:spChg chg="mod">
          <ac:chgData name="Madgula, Madhurima" userId="e3572a22-f1ab-4601-a467-d8e3fe0ecde6" providerId="ADAL" clId="{0E564810-E8BE-8743-BBE6-A5A6B225827F}" dt="2022-04-30T00:46:54.313" v="248" actId="26606"/>
          <ac:spMkLst>
            <pc:docMk/>
            <pc:sldMk cId="158622449" sldId="259"/>
            <ac:spMk id="2" creationId="{42C55590-4E13-D4E9-8FCA-1332DA139D78}"/>
          </ac:spMkLst>
        </pc:spChg>
        <pc:spChg chg="add del mod">
          <ac:chgData name="Madgula, Madhurima" userId="e3572a22-f1ab-4601-a467-d8e3fe0ecde6" providerId="ADAL" clId="{0E564810-E8BE-8743-BBE6-A5A6B225827F}" dt="2022-04-30T00:46:54.313" v="248" actId="26606"/>
          <ac:spMkLst>
            <pc:docMk/>
            <pc:sldMk cId="158622449" sldId="259"/>
            <ac:spMk id="3" creationId="{E8FD70FA-D16D-0021-26F7-C448C26A2545}"/>
          </ac:spMkLst>
        </pc:spChg>
        <pc:spChg chg="add">
          <ac:chgData name="Madgula, Madhurima" userId="e3572a22-f1ab-4601-a467-d8e3fe0ecde6" providerId="ADAL" clId="{0E564810-E8BE-8743-BBE6-A5A6B225827F}" dt="2022-04-30T00:46:54.313" v="248" actId="26606"/>
          <ac:spMkLst>
            <pc:docMk/>
            <pc:sldMk cId="158622449" sldId="259"/>
            <ac:spMk id="8" creationId="{DAF1966E-FD40-4A4A-B61B-C4DF7FA05F06}"/>
          </ac:spMkLst>
        </pc:spChg>
        <pc:spChg chg="add">
          <ac:chgData name="Madgula, Madhurima" userId="e3572a22-f1ab-4601-a467-d8e3fe0ecde6" providerId="ADAL" clId="{0E564810-E8BE-8743-BBE6-A5A6B225827F}" dt="2022-04-30T00:46:54.313" v="248" actId="26606"/>
          <ac:spMkLst>
            <pc:docMk/>
            <pc:sldMk cId="158622449" sldId="259"/>
            <ac:spMk id="10" creationId="{047BFA19-D45E-416B-A404-7AF2F3F27017}"/>
          </ac:spMkLst>
        </pc:spChg>
        <pc:spChg chg="add">
          <ac:chgData name="Madgula, Madhurima" userId="e3572a22-f1ab-4601-a467-d8e3fe0ecde6" providerId="ADAL" clId="{0E564810-E8BE-8743-BBE6-A5A6B225827F}" dt="2022-04-30T00:46:54.313" v="248" actId="26606"/>
          <ac:spMkLst>
            <pc:docMk/>
            <pc:sldMk cId="158622449" sldId="259"/>
            <ac:spMk id="12" creationId="{8E0105E7-23DB-4CF2-8258-FF47C7620F6E}"/>
          </ac:spMkLst>
        </pc:spChg>
        <pc:spChg chg="add">
          <ac:chgData name="Madgula, Madhurima" userId="e3572a22-f1ab-4601-a467-d8e3fe0ecde6" providerId="ADAL" clId="{0E564810-E8BE-8743-BBE6-A5A6B225827F}" dt="2022-04-30T00:46:54.313" v="248" actId="26606"/>
          <ac:spMkLst>
            <pc:docMk/>
            <pc:sldMk cId="158622449" sldId="259"/>
            <ac:spMk id="14" creationId="{074B4F7D-14B2-478B-8BF5-01E4E0C5D263}"/>
          </ac:spMkLst>
        </pc:spChg>
        <pc:graphicFrameChg chg="add del mod modGraphic">
          <ac:chgData name="Madgula, Madhurima" userId="e3572a22-f1ab-4601-a467-d8e3fe0ecde6" providerId="ADAL" clId="{0E564810-E8BE-8743-BBE6-A5A6B225827F}" dt="2022-04-30T00:22:51.771" v="75" actId="1032"/>
          <ac:graphicFrameMkLst>
            <pc:docMk/>
            <pc:sldMk cId="158622449" sldId="259"/>
            <ac:graphicFrameMk id="4" creationId="{CE2B3B43-4800-C813-787A-EA12BD8A20E2}"/>
          </ac:graphicFrameMkLst>
        </pc:graphicFrameChg>
      </pc:sldChg>
      <pc:sldChg chg="del">
        <pc:chgData name="Madgula, Madhurima" userId="e3572a22-f1ab-4601-a467-d8e3fe0ecde6" providerId="ADAL" clId="{0E564810-E8BE-8743-BBE6-A5A6B225827F}" dt="2022-04-30T00:19:51.294" v="46" actId="2696"/>
        <pc:sldMkLst>
          <pc:docMk/>
          <pc:sldMk cId="3906412543" sldId="260"/>
        </pc:sldMkLst>
      </pc:sldChg>
      <pc:sldChg chg="del">
        <pc:chgData name="Madgula, Madhurima" userId="e3572a22-f1ab-4601-a467-d8e3fe0ecde6" providerId="ADAL" clId="{0E564810-E8BE-8743-BBE6-A5A6B225827F}" dt="2022-04-30T00:19:51.688" v="47" actId="2696"/>
        <pc:sldMkLst>
          <pc:docMk/>
          <pc:sldMk cId="2167048434" sldId="261"/>
        </pc:sldMkLst>
      </pc:sldChg>
      <pc:sldChg chg="del">
        <pc:chgData name="Madgula, Madhurima" userId="e3572a22-f1ab-4601-a467-d8e3fe0ecde6" providerId="ADAL" clId="{0E564810-E8BE-8743-BBE6-A5A6B225827F}" dt="2022-04-30T00:19:24.875" v="30" actId="2696"/>
        <pc:sldMkLst>
          <pc:docMk/>
          <pc:sldMk cId="4105424979" sldId="262"/>
        </pc:sldMkLst>
      </pc:sldChg>
      <pc:sldChg chg="addSp modSp mod setBg">
        <pc:chgData name="Madgula, Madhurima" userId="e3572a22-f1ab-4601-a467-d8e3fe0ecde6" providerId="ADAL" clId="{0E564810-E8BE-8743-BBE6-A5A6B225827F}" dt="2022-05-03T00:09:39.673" v="358" actId="20577"/>
        <pc:sldMkLst>
          <pc:docMk/>
          <pc:sldMk cId="2438228441" sldId="263"/>
        </pc:sldMkLst>
        <pc:spChg chg="mod">
          <ac:chgData name="Madgula, Madhurima" userId="e3572a22-f1ab-4601-a467-d8e3fe0ecde6" providerId="ADAL" clId="{0E564810-E8BE-8743-BBE6-A5A6B225827F}" dt="2022-04-30T00:47:00.086" v="249" actId="26606"/>
          <ac:spMkLst>
            <pc:docMk/>
            <pc:sldMk cId="2438228441" sldId="263"/>
            <ac:spMk id="2" creationId="{42C55590-4E13-D4E9-8FCA-1332DA139D78}"/>
          </ac:spMkLst>
        </pc:spChg>
        <pc:spChg chg="mod">
          <ac:chgData name="Madgula, Madhurima" userId="e3572a22-f1ab-4601-a467-d8e3fe0ecde6" providerId="ADAL" clId="{0E564810-E8BE-8743-BBE6-A5A6B225827F}" dt="2022-05-03T00:09:39.673" v="358" actId="20577"/>
          <ac:spMkLst>
            <pc:docMk/>
            <pc:sldMk cId="2438228441" sldId="263"/>
            <ac:spMk id="3" creationId="{E8FD70FA-D16D-0021-26F7-C448C26A2545}"/>
          </ac:spMkLst>
        </pc:spChg>
        <pc:spChg chg="add">
          <ac:chgData name="Madgula, Madhurima" userId="e3572a22-f1ab-4601-a467-d8e3fe0ecde6" providerId="ADAL" clId="{0E564810-E8BE-8743-BBE6-A5A6B225827F}" dt="2022-04-30T00:47:00.086" v="249" actId="26606"/>
          <ac:spMkLst>
            <pc:docMk/>
            <pc:sldMk cId="2438228441" sldId="263"/>
            <ac:spMk id="8" creationId="{DAF1966E-FD40-4A4A-B61B-C4DF7FA05F06}"/>
          </ac:spMkLst>
        </pc:spChg>
        <pc:spChg chg="add">
          <ac:chgData name="Madgula, Madhurima" userId="e3572a22-f1ab-4601-a467-d8e3fe0ecde6" providerId="ADAL" clId="{0E564810-E8BE-8743-BBE6-A5A6B225827F}" dt="2022-04-30T00:47:00.086" v="249" actId="26606"/>
          <ac:spMkLst>
            <pc:docMk/>
            <pc:sldMk cId="2438228441" sldId="263"/>
            <ac:spMk id="10" creationId="{047BFA19-D45E-416B-A404-7AF2F3F27017}"/>
          </ac:spMkLst>
        </pc:spChg>
        <pc:spChg chg="add">
          <ac:chgData name="Madgula, Madhurima" userId="e3572a22-f1ab-4601-a467-d8e3fe0ecde6" providerId="ADAL" clId="{0E564810-E8BE-8743-BBE6-A5A6B225827F}" dt="2022-04-30T00:47:00.086" v="249" actId="26606"/>
          <ac:spMkLst>
            <pc:docMk/>
            <pc:sldMk cId="2438228441" sldId="263"/>
            <ac:spMk id="12" creationId="{8E0105E7-23DB-4CF2-8258-FF47C7620F6E}"/>
          </ac:spMkLst>
        </pc:spChg>
        <pc:spChg chg="add">
          <ac:chgData name="Madgula, Madhurima" userId="e3572a22-f1ab-4601-a467-d8e3fe0ecde6" providerId="ADAL" clId="{0E564810-E8BE-8743-BBE6-A5A6B225827F}" dt="2022-04-30T00:47:00.086" v="249" actId="26606"/>
          <ac:spMkLst>
            <pc:docMk/>
            <pc:sldMk cId="2438228441" sldId="263"/>
            <ac:spMk id="14" creationId="{074B4F7D-14B2-478B-8BF5-01E4E0C5D263}"/>
          </ac:spMkLst>
        </pc:spChg>
      </pc:sldChg>
      <pc:sldChg chg="addSp modSp mod setBg setClrOvrMap">
        <pc:chgData name="Madgula, Madhurima" userId="e3572a22-f1ab-4601-a467-d8e3fe0ecde6" providerId="ADAL" clId="{0E564810-E8BE-8743-BBE6-A5A6B225827F}" dt="2022-04-30T00:47:06.278" v="250" actId="26606"/>
        <pc:sldMkLst>
          <pc:docMk/>
          <pc:sldMk cId="443097906" sldId="264"/>
        </pc:sldMkLst>
        <pc:spChg chg="mod">
          <ac:chgData name="Madgula, Madhurima" userId="e3572a22-f1ab-4601-a467-d8e3fe0ecde6" providerId="ADAL" clId="{0E564810-E8BE-8743-BBE6-A5A6B225827F}" dt="2022-04-30T00:47:06.278" v="250" actId="26606"/>
          <ac:spMkLst>
            <pc:docMk/>
            <pc:sldMk cId="443097906" sldId="264"/>
            <ac:spMk id="2" creationId="{D7998181-FD9B-1EA7-1B76-721BACE22CFC}"/>
          </ac:spMkLst>
        </pc:spChg>
        <pc:spChg chg="mod">
          <ac:chgData name="Madgula, Madhurima" userId="e3572a22-f1ab-4601-a467-d8e3fe0ecde6" providerId="ADAL" clId="{0E564810-E8BE-8743-BBE6-A5A6B225827F}" dt="2022-04-30T00:47:06.278" v="250" actId="26606"/>
          <ac:spMkLst>
            <pc:docMk/>
            <pc:sldMk cId="443097906" sldId="264"/>
            <ac:spMk id="3" creationId="{10316B20-5179-02CD-EC2B-9F5008B68470}"/>
          </ac:spMkLst>
        </pc:spChg>
        <pc:spChg chg="add">
          <ac:chgData name="Madgula, Madhurima" userId="e3572a22-f1ab-4601-a467-d8e3fe0ecde6" providerId="ADAL" clId="{0E564810-E8BE-8743-BBE6-A5A6B225827F}" dt="2022-04-30T00:47:06.278" v="250" actId="26606"/>
          <ac:spMkLst>
            <pc:docMk/>
            <pc:sldMk cId="443097906" sldId="264"/>
            <ac:spMk id="78" creationId="{526E0BFB-CDF1-4990-8C11-AC849311E0A8}"/>
          </ac:spMkLst>
        </pc:spChg>
        <pc:spChg chg="add">
          <ac:chgData name="Madgula, Madhurima" userId="e3572a22-f1ab-4601-a467-d8e3fe0ecde6" providerId="ADAL" clId="{0E564810-E8BE-8743-BBE6-A5A6B225827F}" dt="2022-04-30T00:47:06.278" v="250" actId="26606"/>
          <ac:spMkLst>
            <pc:docMk/>
            <pc:sldMk cId="443097906" sldId="264"/>
            <ac:spMk id="80" creationId="{6069A1F8-9BEB-4786-9694-FC48B2D75D21}"/>
          </ac:spMkLst>
        </pc:spChg>
        <pc:spChg chg="add">
          <ac:chgData name="Madgula, Madhurima" userId="e3572a22-f1ab-4601-a467-d8e3fe0ecde6" providerId="ADAL" clId="{0E564810-E8BE-8743-BBE6-A5A6B225827F}" dt="2022-04-30T00:47:06.278" v="250" actId="26606"/>
          <ac:spMkLst>
            <pc:docMk/>
            <pc:sldMk cId="443097906" sldId="264"/>
            <ac:spMk id="82" creationId="{AF2F604E-43BE-4DC3-B983-E071523364F8}"/>
          </ac:spMkLst>
        </pc:spChg>
        <pc:spChg chg="add">
          <ac:chgData name="Madgula, Madhurima" userId="e3572a22-f1ab-4601-a467-d8e3fe0ecde6" providerId="ADAL" clId="{0E564810-E8BE-8743-BBE6-A5A6B225827F}" dt="2022-04-30T00:47:06.278" v="250" actId="26606"/>
          <ac:spMkLst>
            <pc:docMk/>
            <pc:sldMk cId="443097906" sldId="264"/>
            <ac:spMk id="84" creationId="{08C9B587-E65E-4B52-B37C-ABEBB6E87928}"/>
          </ac:spMkLst>
        </pc:spChg>
        <pc:picChg chg="mod">
          <ac:chgData name="Madgula, Madhurima" userId="e3572a22-f1ab-4601-a467-d8e3fe0ecde6" providerId="ADAL" clId="{0E564810-E8BE-8743-BBE6-A5A6B225827F}" dt="2022-04-30T00:47:06.278" v="250" actId="26606"/>
          <ac:picMkLst>
            <pc:docMk/>
            <pc:sldMk cId="443097906" sldId="264"/>
            <ac:picMk id="1033" creationId="{ABA21347-65B0-D419-D741-E6EA8DBCD008}"/>
          </ac:picMkLst>
        </pc:picChg>
      </pc:sldChg>
      <pc:sldChg chg="addSp modSp mod setBg">
        <pc:chgData name="Madgula, Madhurima" userId="e3572a22-f1ab-4601-a467-d8e3fe0ecde6" providerId="ADAL" clId="{0E564810-E8BE-8743-BBE6-A5A6B225827F}" dt="2022-05-03T00:48:53.793" v="514" actId="20577"/>
        <pc:sldMkLst>
          <pc:docMk/>
          <pc:sldMk cId="2222036189" sldId="265"/>
        </pc:sldMkLst>
        <pc:spChg chg="mod">
          <ac:chgData name="Madgula, Madhurima" userId="e3572a22-f1ab-4601-a467-d8e3fe0ecde6" providerId="ADAL" clId="{0E564810-E8BE-8743-BBE6-A5A6B225827F}" dt="2022-04-30T00:46:32.986" v="247" actId="26606"/>
          <ac:spMkLst>
            <pc:docMk/>
            <pc:sldMk cId="2222036189" sldId="265"/>
            <ac:spMk id="2" creationId="{42C55590-4E13-D4E9-8FCA-1332DA139D78}"/>
          </ac:spMkLst>
        </pc:spChg>
        <pc:spChg chg="mod">
          <ac:chgData name="Madgula, Madhurima" userId="e3572a22-f1ab-4601-a467-d8e3fe0ecde6" providerId="ADAL" clId="{0E564810-E8BE-8743-BBE6-A5A6B225827F}" dt="2022-05-03T00:48:53.793" v="514" actId="20577"/>
          <ac:spMkLst>
            <pc:docMk/>
            <pc:sldMk cId="2222036189" sldId="265"/>
            <ac:spMk id="3" creationId="{E8FD70FA-D16D-0021-26F7-C448C26A2545}"/>
          </ac:spMkLst>
        </pc:spChg>
        <pc:spChg chg="add">
          <ac:chgData name="Madgula, Madhurima" userId="e3572a22-f1ab-4601-a467-d8e3fe0ecde6" providerId="ADAL" clId="{0E564810-E8BE-8743-BBE6-A5A6B225827F}" dt="2022-04-30T00:46:32.986" v="247" actId="26606"/>
          <ac:spMkLst>
            <pc:docMk/>
            <pc:sldMk cId="2222036189" sldId="265"/>
            <ac:spMk id="8" creationId="{DAF1966E-FD40-4A4A-B61B-C4DF7FA05F06}"/>
          </ac:spMkLst>
        </pc:spChg>
        <pc:spChg chg="add">
          <ac:chgData name="Madgula, Madhurima" userId="e3572a22-f1ab-4601-a467-d8e3fe0ecde6" providerId="ADAL" clId="{0E564810-E8BE-8743-BBE6-A5A6B225827F}" dt="2022-04-30T00:46:32.986" v="247" actId="26606"/>
          <ac:spMkLst>
            <pc:docMk/>
            <pc:sldMk cId="2222036189" sldId="265"/>
            <ac:spMk id="10" creationId="{047BFA19-D45E-416B-A404-7AF2F3F27017}"/>
          </ac:spMkLst>
        </pc:spChg>
        <pc:spChg chg="add">
          <ac:chgData name="Madgula, Madhurima" userId="e3572a22-f1ab-4601-a467-d8e3fe0ecde6" providerId="ADAL" clId="{0E564810-E8BE-8743-BBE6-A5A6B225827F}" dt="2022-04-30T00:46:32.986" v="247" actId="26606"/>
          <ac:spMkLst>
            <pc:docMk/>
            <pc:sldMk cId="2222036189" sldId="265"/>
            <ac:spMk id="12" creationId="{8E0105E7-23DB-4CF2-8258-FF47C7620F6E}"/>
          </ac:spMkLst>
        </pc:spChg>
        <pc:spChg chg="add">
          <ac:chgData name="Madgula, Madhurima" userId="e3572a22-f1ab-4601-a467-d8e3fe0ecde6" providerId="ADAL" clId="{0E564810-E8BE-8743-BBE6-A5A6B225827F}" dt="2022-04-30T00:46:32.986" v="247" actId="26606"/>
          <ac:spMkLst>
            <pc:docMk/>
            <pc:sldMk cId="2222036189" sldId="265"/>
            <ac:spMk id="14" creationId="{074B4F7D-14B2-478B-8BF5-01E4E0C5D263}"/>
          </ac:spMkLst>
        </pc:spChg>
      </pc:sldChg>
      <pc:sldChg chg="add del">
        <pc:chgData name="Madgula, Madhurima" userId="e3572a22-f1ab-4601-a467-d8e3fe0ecde6" providerId="ADAL" clId="{0E564810-E8BE-8743-BBE6-A5A6B225827F}" dt="2022-04-30T00:19:50.229" v="44" actId="2696"/>
        <pc:sldMkLst>
          <pc:docMk/>
          <pc:sldMk cId="32050475" sldId="266"/>
        </pc:sldMkLst>
      </pc:sldChg>
      <pc:sldChg chg="add modNotesTx">
        <pc:chgData name="Madgula, Madhurima" userId="e3572a22-f1ab-4601-a467-d8e3fe0ecde6" providerId="ADAL" clId="{0E564810-E8BE-8743-BBE6-A5A6B225827F}" dt="2022-05-02T23:50:24.056" v="343" actId="20577"/>
        <pc:sldMkLst>
          <pc:docMk/>
          <pc:sldMk cId="2905204118" sldId="266"/>
        </pc:sldMkLst>
      </pc:sldChg>
      <pc:sldChg chg="add">
        <pc:chgData name="Madgula, Madhurima" userId="e3572a22-f1ab-4601-a467-d8e3fe0ecde6" providerId="ADAL" clId="{0E564810-E8BE-8743-BBE6-A5A6B225827F}" dt="2022-04-30T00:19:54.167" v="49"/>
        <pc:sldMkLst>
          <pc:docMk/>
          <pc:sldMk cId="1922746919" sldId="267"/>
        </pc:sldMkLst>
      </pc:sldChg>
      <pc:sldChg chg="add del">
        <pc:chgData name="Madgula, Madhurima" userId="e3572a22-f1ab-4601-a467-d8e3fe0ecde6" providerId="ADAL" clId="{0E564810-E8BE-8743-BBE6-A5A6B225827F}" dt="2022-04-30T00:19:50.640" v="45" actId="2696"/>
        <pc:sldMkLst>
          <pc:docMk/>
          <pc:sldMk cId="3045525315" sldId="267"/>
        </pc:sldMkLst>
      </pc:sldChg>
      <pc:sldChg chg="modSp add mod">
        <pc:chgData name="Madgula, Madhurima" userId="e3572a22-f1ab-4601-a467-d8e3fe0ecde6" providerId="ADAL" clId="{0E564810-E8BE-8743-BBE6-A5A6B225827F}" dt="2022-05-02T23:54:10.567" v="347" actId="20577"/>
        <pc:sldMkLst>
          <pc:docMk/>
          <pc:sldMk cId="2642713097" sldId="268"/>
        </pc:sldMkLst>
        <pc:spChg chg="mod">
          <ac:chgData name="Madgula, Madhurima" userId="e3572a22-f1ab-4601-a467-d8e3fe0ecde6" providerId="ADAL" clId="{0E564810-E8BE-8743-BBE6-A5A6B225827F}" dt="2022-05-02T23:54:10.567" v="347" actId="20577"/>
          <ac:spMkLst>
            <pc:docMk/>
            <pc:sldMk cId="2642713097" sldId="268"/>
            <ac:spMk id="6" creationId="{0F539EF5-B285-3113-F582-905321814E84}"/>
          </ac:spMkLst>
        </pc:spChg>
      </pc:sldChg>
      <pc:sldChg chg="add">
        <pc:chgData name="Madgula, Madhurima" userId="e3572a22-f1ab-4601-a467-d8e3fe0ecde6" providerId="ADAL" clId="{0E564810-E8BE-8743-BBE6-A5A6B225827F}" dt="2022-04-30T00:19:56.617" v="51"/>
        <pc:sldMkLst>
          <pc:docMk/>
          <pc:sldMk cId="151437433" sldId="269"/>
        </pc:sldMkLst>
      </pc:sldChg>
      <pc:sldChg chg="addSp delSp modSp mod setBg">
        <pc:chgData name="Madgula, Madhurima" userId="e3572a22-f1ab-4601-a467-d8e3fe0ecde6" providerId="ADAL" clId="{0E564810-E8BE-8743-BBE6-A5A6B225827F}" dt="2022-04-30T00:39:43.700" v="241"/>
        <pc:sldMkLst>
          <pc:docMk/>
          <pc:sldMk cId="2281538930" sldId="270"/>
        </pc:sldMkLst>
        <pc:spChg chg="del">
          <ac:chgData name="Madgula, Madhurima" userId="e3572a22-f1ab-4601-a467-d8e3fe0ecde6" providerId="ADAL" clId="{0E564810-E8BE-8743-BBE6-A5A6B225827F}" dt="2022-04-30T00:23:17.051" v="76" actId="1032"/>
          <ac:spMkLst>
            <pc:docMk/>
            <pc:sldMk cId="2281538930" sldId="270"/>
            <ac:spMk id="3" creationId="{84C055B1-3A5E-4B6D-AE2F-F8E45E0CCF94}"/>
          </ac:spMkLst>
        </pc:spChg>
        <pc:graphicFrameChg chg="add mod modGraphic">
          <ac:chgData name="Madgula, Madhurima" userId="e3572a22-f1ab-4601-a467-d8e3fe0ecde6" providerId="ADAL" clId="{0E564810-E8BE-8743-BBE6-A5A6B225827F}" dt="2022-04-30T00:38:42.190" v="230" actId="14100"/>
          <ac:graphicFrameMkLst>
            <pc:docMk/>
            <pc:sldMk cId="2281538930" sldId="270"/>
            <ac:graphicFrameMk id="4" creationId="{DDB2F2A5-9D7B-E39E-FA03-E823AE7D3375}"/>
          </ac:graphicFrameMkLst>
        </pc:graphicFrameChg>
        <pc:picChg chg="add del mod">
          <ac:chgData name="Madgula, Madhurima" userId="e3572a22-f1ab-4601-a467-d8e3fe0ecde6" providerId="ADAL" clId="{0E564810-E8BE-8743-BBE6-A5A6B225827F}" dt="2022-04-30T00:35:00.592" v="202" actId="478"/>
          <ac:picMkLst>
            <pc:docMk/>
            <pc:sldMk cId="2281538930" sldId="270"/>
            <ac:picMk id="5" creationId="{4EF72518-4C9E-9D5E-203C-B42882EE6341}"/>
          </ac:picMkLst>
        </pc:picChg>
        <pc:picChg chg="add mod">
          <ac:chgData name="Madgula, Madhurima" userId="e3572a22-f1ab-4601-a467-d8e3fe0ecde6" providerId="ADAL" clId="{0E564810-E8BE-8743-BBE6-A5A6B225827F}" dt="2022-04-30T00:36:34.178" v="213" actId="1076"/>
          <ac:picMkLst>
            <pc:docMk/>
            <pc:sldMk cId="2281538930" sldId="270"/>
            <ac:picMk id="6" creationId="{99D1FF70-C2AA-B0F3-FAC9-35620CD97798}"/>
          </ac:picMkLst>
        </pc:picChg>
        <pc:picChg chg="add mod">
          <ac:chgData name="Madgula, Madhurima" userId="e3572a22-f1ab-4601-a467-d8e3fe0ecde6" providerId="ADAL" clId="{0E564810-E8BE-8743-BBE6-A5A6B225827F}" dt="2022-04-30T00:38:18.532" v="224" actId="1076"/>
          <ac:picMkLst>
            <pc:docMk/>
            <pc:sldMk cId="2281538930" sldId="270"/>
            <ac:picMk id="7" creationId="{2F0FAFA5-C860-D265-EAE0-7E581CC98DF8}"/>
          </ac:picMkLst>
        </pc:picChg>
        <pc:picChg chg="add mod">
          <ac:chgData name="Madgula, Madhurima" userId="e3572a22-f1ab-4601-a467-d8e3fe0ecde6" providerId="ADAL" clId="{0E564810-E8BE-8743-BBE6-A5A6B225827F}" dt="2022-04-30T00:38:21.813" v="225" actId="1076"/>
          <ac:picMkLst>
            <pc:docMk/>
            <pc:sldMk cId="2281538930" sldId="270"/>
            <ac:picMk id="8" creationId="{2A278409-7723-60F2-0750-3168D492F3B1}"/>
          </ac:picMkLst>
        </pc:picChg>
        <pc:picChg chg="add mod">
          <ac:chgData name="Madgula, Madhurima" userId="e3572a22-f1ab-4601-a467-d8e3fe0ecde6" providerId="ADAL" clId="{0E564810-E8BE-8743-BBE6-A5A6B225827F}" dt="2022-04-30T00:38:27.331" v="227" actId="1076"/>
          <ac:picMkLst>
            <pc:docMk/>
            <pc:sldMk cId="2281538930" sldId="270"/>
            <ac:picMk id="9" creationId="{A09FD9E0-F7C9-22FA-E5A2-7444EE11DCFD}"/>
          </ac:picMkLst>
        </pc:picChg>
        <pc:picChg chg="add mod">
          <ac:chgData name="Madgula, Madhurima" userId="e3572a22-f1ab-4601-a467-d8e3fe0ecde6" providerId="ADAL" clId="{0E564810-E8BE-8743-BBE6-A5A6B225827F}" dt="2022-04-30T00:38:31.297" v="228" actId="1076"/>
          <ac:picMkLst>
            <pc:docMk/>
            <pc:sldMk cId="2281538930" sldId="270"/>
            <ac:picMk id="10" creationId="{5ADE8B61-7CC3-C8E1-4ECA-ADF12EFED633}"/>
          </ac:picMkLst>
        </pc:picChg>
        <pc:picChg chg="add mod">
          <ac:chgData name="Madgula, Madhurima" userId="e3572a22-f1ab-4601-a467-d8e3fe0ecde6" providerId="ADAL" clId="{0E564810-E8BE-8743-BBE6-A5A6B225827F}" dt="2022-04-30T00:37:46.070" v="223" actId="1076"/>
          <ac:picMkLst>
            <pc:docMk/>
            <pc:sldMk cId="2281538930" sldId="270"/>
            <ac:picMk id="11" creationId="{6F3971A7-F7CD-6F43-58C4-6B04694721CD}"/>
          </ac:picMkLst>
        </pc:picChg>
      </pc:sldChg>
      <pc:sldChg chg="delSp add del setBg delDesignElem">
        <pc:chgData name="Madgula, Madhurima" userId="e3572a22-f1ab-4601-a467-d8e3fe0ecde6" providerId="ADAL" clId="{0E564810-E8BE-8743-BBE6-A5A6B225827F}" dt="2022-04-30T00:54:50.107" v="259" actId="2696"/>
        <pc:sldMkLst>
          <pc:docMk/>
          <pc:sldMk cId="2662842197" sldId="271"/>
        </pc:sldMkLst>
        <pc:spChg chg="del">
          <ac:chgData name="Madgula, Madhurima" userId="e3572a22-f1ab-4601-a467-d8e3fe0ecde6" providerId="ADAL" clId="{0E564810-E8BE-8743-BBE6-A5A6B225827F}" dt="2022-04-30T00:54:46.756" v="258"/>
          <ac:spMkLst>
            <pc:docMk/>
            <pc:sldMk cId="2662842197" sldId="271"/>
            <ac:spMk id="8" creationId="{DAF1966E-FD40-4A4A-B61B-C4DF7FA05F06}"/>
          </ac:spMkLst>
        </pc:spChg>
        <pc:spChg chg="del">
          <ac:chgData name="Madgula, Madhurima" userId="e3572a22-f1ab-4601-a467-d8e3fe0ecde6" providerId="ADAL" clId="{0E564810-E8BE-8743-BBE6-A5A6B225827F}" dt="2022-04-30T00:54:46.756" v="258"/>
          <ac:spMkLst>
            <pc:docMk/>
            <pc:sldMk cId="2662842197" sldId="271"/>
            <ac:spMk id="10" creationId="{047BFA19-D45E-416B-A404-7AF2F3F27017}"/>
          </ac:spMkLst>
        </pc:spChg>
        <pc:spChg chg="del">
          <ac:chgData name="Madgula, Madhurima" userId="e3572a22-f1ab-4601-a467-d8e3fe0ecde6" providerId="ADAL" clId="{0E564810-E8BE-8743-BBE6-A5A6B225827F}" dt="2022-04-30T00:54:46.756" v="258"/>
          <ac:spMkLst>
            <pc:docMk/>
            <pc:sldMk cId="2662842197" sldId="271"/>
            <ac:spMk id="12" creationId="{8E0105E7-23DB-4CF2-8258-FF47C7620F6E}"/>
          </ac:spMkLst>
        </pc:spChg>
        <pc:spChg chg="del">
          <ac:chgData name="Madgula, Madhurima" userId="e3572a22-f1ab-4601-a467-d8e3fe0ecde6" providerId="ADAL" clId="{0E564810-E8BE-8743-BBE6-A5A6B225827F}" dt="2022-04-30T00:54:46.756" v="258"/>
          <ac:spMkLst>
            <pc:docMk/>
            <pc:sldMk cId="2662842197" sldId="271"/>
            <ac:spMk id="14" creationId="{074B4F7D-14B2-478B-8BF5-01E4E0C5D263}"/>
          </ac:spMkLst>
        </pc:spChg>
      </pc:sldChg>
      <pc:sldChg chg="addSp delSp add del setBg delDesignElem">
        <pc:chgData name="Madgula, Madhurima" userId="e3572a22-f1ab-4601-a467-d8e3fe0ecde6" providerId="ADAL" clId="{0E564810-E8BE-8743-BBE6-A5A6B225827F}" dt="2022-04-30T00:54:38.836" v="256"/>
        <pc:sldMkLst>
          <pc:docMk/>
          <pc:sldMk cId="3392274052" sldId="271"/>
        </pc:sldMkLst>
        <pc:spChg chg="add del">
          <ac:chgData name="Madgula, Madhurima" userId="e3572a22-f1ab-4601-a467-d8e3fe0ecde6" providerId="ADAL" clId="{0E564810-E8BE-8743-BBE6-A5A6B225827F}" dt="2022-04-30T00:54:38.836" v="256"/>
          <ac:spMkLst>
            <pc:docMk/>
            <pc:sldMk cId="3392274052" sldId="271"/>
            <ac:spMk id="8" creationId="{DAF1966E-FD40-4A4A-B61B-C4DF7FA05F06}"/>
          </ac:spMkLst>
        </pc:spChg>
        <pc:spChg chg="add del">
          <ac:chgData name="Madgula, Madhurima" userId="e3572a22-f1ab-4601-a467-d8e3fe0ecde6" providerId="ADAL" clId="{0E564810-E8BE-8743-BBE6-A5A6B225827F}" dt="2022-04-30T00:54:38.836" v="256"/>
          <ac:spMkLst>
            <pc:docMk/>
            <pc:sldMk cId="3392274052" sldId="271"/>
            <ac:spMk id="10" creationId="{047BFA19-D45E-416B-A404-7AF2F3F27017}"/>
          </ac:spMkLst>
        </pc:spChg>
        <pc:spChg chg="add del">
          <ac:chgData name="Madgula, Madhurima" userId="e3572a22-f1ab-4601-a467-d8e3fe0ecde6" providerId="ADAL" clId="{0E564810-E8BE-8743-BBE6-A5A6B225827F}" dt="2022-04-30T00:54:38.836" v="256"/>
          <ac:spMkLst>
            <pc:docMk/>
            <pc:sldMk cId="3392274052" sldId="271"/>
            <ac:spMk id="12" creationId="{8E0105E7-23DB-4CF2-8258-FF47C7620F6E}"/>
          </ac:spMkLst>
        </pc:spChg>
        <pc:spChg chg="add del">
          <ac:chgData name="Madgula, Madhurima" userId="e3572a22-f1ab-4601-a467-d8e3fe0ecde6" providerId="ADAL" clId="{0E564810-E8BE-8743-BBE6-A5A6B225827F}" dt="2022-04-30T00:54:38.836" v="256"/>
          <ac:spMkLst>
            <pc:docMk/>
            <pc:sldMk cId="3392274052" sldId="271"/>
            <ac:spMk id="14" creationId="{074B4F7D-14B2-478B-8BF5-01E4E0C5D263}"/>
          </ac:spMkLst>
        </pc:spChg>
      </pc:sldChg>
      <pc:sldChg chg="modSp mod ord">
        <pc:chgData name="Madgula, Madhurima" userId="e3572a22-f1ab-4601-a467-d8e3fe0ecde6" providerId="ADAL" clId="{0E564810-E8BE-8743-BBE6-A5A6B225827F}" dt="2022-05-03T00:49:13.936" v="515" actId="20578"/>
        <pc:sldMkLst>
          <pc:docMk/>
          <pc:sldMk cId="96020096" sldId="272"/>
        </pc:sldMkLst>
        <pc:spChg chg="mod">
          <ac:chgData name="Madgula, Madhurima" userId="e3572a22-f1ab-4601-a467-d8e3fe0ecde6" providerId="ADAL" clId="{0E564810-E8BE-8743-BBE6-A5A6B225827F}" dt="2022-05-03T00:09:19.107" v="351" actId="207"/>
          <ac:spMkLst>
            <pc:docMk/>
            <pc:sldMk cId="96020096" sldId="272"/>
            <ac:spMk id="3" creationId="{A5C0EB73-4445-068F-DA5B-86C5CCEF2645}"/>
          </ac:spMkLst>
        </pc:spChg>
      </pc:sldChg>
      <pc:sldChg chg="addSp delSp add del setBg delDesignElem">
        <pc:chgData name="Madgula, Madhurima" userId="e3572a22-f1ab-4601-a467-d8e3fe0ecde6" providerId="ADAL" clId="{0E564810-E8BE-8743-BBE6-A5A6B225827F}" dt="2022-04-30T00:54:36.307" v="255"/>
        <pc:sldMkLst>
          <pc:docMk/>
          <pc:sldMk cId="3454786929" sldId="272"/>
        </pc:sldMkLst>
        <pc:spChg chg="add del">
          <ac:chgData name="Madgula, Madhurima" userId="e3572a22-f1ab-4601-a467-d8e3fe0ecde6" providerId="ADAL" clId="{0E564810-E8BE-8743-BBE6-A5A6B225827F}" dt="2022-04-30T00:54:36.307" v="255"/>
          <ac:spMkLst>
            <pc:docMk/>
            <pc:sldMk cId="3454786929" sldId="272"/>
            <ac:spMk id="8" creationId="{DAF1966E-FD40-4A4A-B61B-C4DF7FA05F06}"/>
          </ac:spMkLst>
        </pc:spChg>
        <pc:spChg chg="add del">
          <ac:chgData name="Madgula, Madhurima" userId="e3572a22-f1ab-4601-a467-d8e3fe0ecde6" providerId="ADAL" clId="{0E564810-E8BE-8743-BBE6-A5A6B225827F}" dt="2022-04-30T00:54:36.307" v="255"/>
          <ac:spMkLst>
            <pc:docMk/>
            <pc:sldMk cId="3454786929" sldId="272"/>
            <ac:spMk id="10" creationId="{047BFA19-D45E-416B-A404-7AF2F3F27017}"/>
          </ac:spMkLst>
        </pc:spChg>
        <pc:spChg chg="add del">
          <ac:chgData name="Madgula, Madhurima" userId="e3572a22-f1ab-4601-a467-d8e3fe0ecde6" providerId="ADAL" clId="{0E564810-E8BE-8743-BBE6-A5A6B225827F}" dt="2022-04-30T00:54:36.307" v="255"/>
          <ac:spMkLst>
            <pc:docMk/>
            <pc:sldMk cId="3454786929" sldId="272"/>
            <ac:spMk id="12" creationId="{8E0105E7-23DB-4CF2-8258-FF47C7620F6E}"/>
          </ac:spMkLst>
        </pc:spChg>
        <pc:spChg chg="add del">
          <ac:chgData name="Madgula, Madhurima" userId="e3572a22-f1ab-4601-a467-d8e3fe0ecde6" providerId="ADAL" clId="{0E564810-E8BE-8743-BBE6-A5A6B225827F}" dt="2022-04-30T00:54:36.307" v="255"/>
          <ac:spMkLst>
            <pc:docMk/>
            <pc:sldMk cId="3454786929" sldId="272"/>
            <ac:spMk id="14" creationId="{074B4F7D-14B2-478B-8BF5-01E4E0C5D263}"/>
          </ac:spMkLst>
        </pc:spChg>
      </pc:sldChg>
    </pc:docChg>
  </pc:docChgLst>
  <pc:docChgLst>
    <pc:chgData name="Patel, Shweta Kishor" userId="S::sxp210052@utdallas.edu::4978ee6c-69c5-412b-baff-0d727356989b" providerId="AD" clId="Web-{FE1AE9A0-E046-9A96-357E-9C272B515BC9}"/>
    <pc:docChg chg="modSld">
      <pc:chgData name="Patel, Shweta Kishor" userId="S::sxp210052@utdallas.edu::4978ee6c-69c5-412b-baff-0d727356989b" providerId="AD" clId="Web-{FE1AE9A0-E046-9A96-357E-9C272B515BC9}" dt="2022-05-03T00:39:29.289" v="15" actId="14100"/>
      <pc:docMkLst>
        <pc:docMk/>
      </pc:docMkLst>
      <pc:sldChg chg="addSp delSp modSp">
        <pc:chgData name="Patel, Shweta Kishor" userId="S::sxp210052@utdallas.edu::4978ee6c-69c5-412b-baff-0d727356989b" providerId="AD" clId="Web-{FE1AE9A0-E046-9A96-357E-9C272B515BC9}" dt="2022-05-03T00:39:29.289" v="15" actId="14100"/>
        <pc:sldMkLst>
          <pc:docMk/>
          <pc:sldMk cId="2271299225" sldId="273"/>
        </pc:sldMkLst>
        <pc:spChg chg="mod">
          <ac:chgData name="Patel, Shweta Kishor" userId="S::sxp210052@utdallas.edu::4978ee6c-69c5-412b-baff-0d727356989b" providerId="AD" clId="Web-{FE1AE9A0-E046-9A96-357E-9C272B515BC9}" dt="2022-05-03T00:39:23.961" v="13" actId="14100"/>
          <ac:spMkLst>
            <pc:docMk/>
            <pc:sldMk cId="2271299225" sldId="273"/>
            <ac:spMk id="5" creationId="{CB063F9D-50A4-CE23-D15C-1B51C17C8EB9}"/>
          </ac:spMkLst>
        </pc:spChg>
        <pc:picChg chg="add del mod">
          <ac:chgData name="Patel, Shweta Kishor" userId="S::sxp210052@utdallas.edu::4978ee6c-69c5-412b-baff-0d727356989b" providerId="AD" clId="Web-{FE1AE9A0-E046-9A96-357E-9C272B515BC9}" dt="2022-05-03T00:39:19.992" v="12"/>
          <ac:picMkLst>
            <pc:docMk/>
            <pc:sldMk cId="2271299225" sldId="273"/>
            <ac:picMk id="9" creationId="{9CCCC63A-D489-8406-0B25-1F701B69AF8F}"/>
          </ac:picMkLst>
        </pc:picChg>
        <pc:picChg chg="add del mod">
          <ac:chgData name="Patel, Shweta Kishor" userId="S::sxp210052@utdallas.edu::4978ee6c-69c5-412b-baff-0d727356989b" providerId="AD" clId="Web-{FE1AE9A0-E046-9A96-357E-9C272B515BC9}" dt="2022-05-03T00:39:16.179" v="11"/>
          <ac:picMkLst>
            <pc:docMk/>
            <pc:sldMk cId="2271299225" sldId="273"/>
            <ac:picMk id="10" creationId="{F210F702-62B6-3450-4B2C-9CDDE32A6887}"/>
          </ac:picMkLst>
        </pc:picChg>
        <pc:picChg chg="add del mod">
          <ac:chgData name="Patel, Shweta Kishor" userId="S::sxp210052@utdallas.edu::4978ee6c-69c5-412b-baff-0d727356989b" providerId="AD" clId="Web-{FE1AE9A0-E046-9A96-357E-9C272B515BC9}" dt="2022-05-03T00:39:12.647" v="10"/>
          <ac:picMkLst>
            <pc:docMk/>
            <pc:sldMk cId="2271299225" sldId="273"/>
            <ac:picMk id="11" creationId="{5229E427-4636-C91C-D8C8-4426EA032790}"/>
          </ac:picMkLst>
        </pc:picChg>
        <pc:picChg chg="add mod">
          <ac:chgData name="Patel, Shweta Kishor" userId="S::sxp210052@utdallas.edu::4978ee6c-69c5-412b-baff-0d727356989b" providerId="AD" clId="Web-{FE1AE9A0-E046-9A96-357E-9C272B515BC9}" dt="2022-05-03T00:39:29.289" v="15" actId="14100"/>
          <ac:picMkLst>
            <pc:docMk/>
            <pc:sldMk cId="2271299225" sldId="273"/>
            <ac:picMk id="12" creationId="{F49B713D-BF44-4E1F-EBBB-9CBC0493D816}"/>
          </ac:picMkLst>
        </pc:picChg>
      </pc:sldChg>
    </pc:docChg>
  </pc:docChgLst>
  <pc:docChgLst>
    <pc:chgData name="Mishra, Gunjan" userId="S::gxm210015@utdallas.edu::52222555-23d6-4321-be56-416da10c1d15" providerId="AD" clId="Web-{3BEEC3B0-66D1-1BDF-7442-E735E8305EA2}"/>
    <pc:docChg chg="modSld addMainMaster delMainMaster">
      <pc:chgData name="Mishra, Gunjan" userId="S::gxm210015@utdallas.edu::52222555-23d6-4321-be56-416da10c1d15" providerId="AD" clId="Web-{3BEEC3B0-66D1-1BDF-7442-E735E8305EA2}" dt="2022-05-02T18:58:26.604" v="372" actId="1076"/>
      <pc:docMkLst>
        <pc:docMk/>
      </pc:docMkLst>
      <pc:sldChg chg="delSp modSp mod modTransition modClrScheme delDesignElem chgLayout">
        <pc:chgData name="Mishra, Gunjan" userId="S::gxm210015@utdallas.edu::52222555-23d6-4321-be56-416da10c1d15" providerId="AD" clId="Web-{3BEEC3B0-66D1-1BDF-7442-E735E8305EA2}" dt="2022-05-02T18:53:32.769" v="371"/>
        <pc:sldMkLst>
          <pc:docMk/>
          <pc:sldMk cId="2606269693" sldId="256"/>
        </pc:sldMkLst>
        <pc:spChg chg="mod ord">
          <ac:chgData name="Mishra, Gunjan" userId="S::gxm210015@utdallas.edu::52222555-23d6-4321-be56-416da10c1d15" providerId="AD" clId="Web-{3BEEC3B0-66D1-1BDF-7442-E735E8305EA2}" dt="2022-05-02T18:48:42.245" v="347" actId="1076"/>
          <ac:spMkLst>
            <pc:docMk/>
            <pc:sldMk cId="2606269693" sldId="256"/>
            <ac:spMk id="2" creationId="{D7998181-FD9B-1EA7-1B76-721BACE22CFC}"/>
          </ac:spMkLst>
        </pc:spChg>
        <pc:spChg chg="mod ord">
          <ac:chgData name="Mishra, Gunjan" userId="S::gxm210015@utdallas.edu::52222555-23d6-4321-be56-416da10c1d15" providerId="AD" clId="Web-{3BEEC3B0-66D1-1BDF-7442-E735E8305EA2}" dt="2022-05-02T18:49:30.169" v="351" actId="20577"/>
          <ac:spMkLst>
            <pc:docMk/>
            <pc:sldMk cId="2606269693" sldId="256"/>
            <ac:spMk id="3" creationId="{10316B20-5179-02CD-EC2B-9F5008B68470}"/>
          </ac:spMkLst>
        </pc:spChg>
        <pc:spChg chg="mod">
          <ac:chgData name="Mishra, Gunjan" userId="S::gxm210015@utdallas.edu::52222555-23d6-4321-be56-416da10c1d15" providerId="AD" clId="Web-{3BEEC3B0-66D1-1BDF-7442-E735E8305EA2}" dt="2022-05-02T18:50:32.951" v="354" actId="20577"/>
          <ac:spMkLst>
            <pc:docMk/>
            <pc:sldMk cId="2606269693" sldId="256"/>
            <ac:spMk id="4" creationId="{8D0A6A2D-842C-5545-29DE-5F262570D971}"/>
          </ac:spMkLst>
        </pc:spChg>
        <pc:spChg chg="del">
          <ac:chgData name="Mishra, Gunjan" userId="S::gxm210015@utdallas.edu::52222555-23d6-4321-be56-416da10c1d15" providerId="AD" clId="Web-{3BEEC3B0-66D1-1BDF-7442-E735E8305EA2}" dt="2022-05-02T18:35:05.787" v="288"/>
          <ac:spMkLst>
            <pc:docMk/>
            <pc:sldMk cId="2606269693" sldId="256"/>
            <ac:spMk id="142" creationId="{0671A8AE-40A1-4631-A6B8-581AFF065482}"/>
          </ac:spMkLst>
        </pc:spChg>
        <pc:spChg chg="del">
          <ac:chgData name="Mishra, Gunjan" userId="S::gxm210015@utdallas.edu::52222555-23d6-4321-be56-416da10c1d15" providerId="AD" clId="Web-{3BEEC3B0-66D1-1BDF-7442-E735E8305EA2}" dt="2022-05-02T18:35:05.787" v="288"/>
          <ac:spMkLst>
            <pc:docMk/>
            <pc:sldMk cId="2606269693" sldId="256"/>
            <ac:spMk id="144" creationId="{AB58EF07-17C2-48CF-ABB0-EEF1F17CB8F0}"/>
          </ac:spMkLst>
        </pc:spChg>
        <pc:spChg chg="del">
          <ac:chgData name="Mishra, Gunjan" userId="S::gxm210015@utdallas.edu::52222555-23d6-4321-be56-416da10c1d15" providerId="AD" clId="Web-{3BEEC3B0-66D1-1BDF-7442-E735E8305EA2}" dt="2022-05-02T18:35:05.787" v="288"/>
          <ac:spMkLst>
            <pc:docMk/>
            <pc:sldMk cId="2606269693" sldId="256"/>
            <ac:spMk id="146" creationId="{AF2F604E-43BE-4DC3-B983-E071523364F8}"/>
          </ac:spMkLst>
        </pc:spChg>
        <pc:spChg chg="del">
          <ac:chgData name="Mishra, Gunjan" userId="S::gxm210015@utdallas.edu::52222555-23d6-4321-be56-416da10c1d15" providerId="AD" clId="Web-{3BEEC3B0-66D1-1BDF-7442-E735E8305EA2}" dt="2022-05-02T18:35:05.787" v="288"/>
          <ac:spMkLst>
            <pc:docMk/>
            <pc:sldMk cId="2606269693" sldId="256"/>
            <ac:spMk id="148" creationId="{08C9B587-E65E-4B52-B37C-ABEBB6E87928}"/>
          </ac:spMkLst>
        </pc:spChg>
        <pc:picChg chg="mod">
          <ac:chgData name="Mishra, Gunjan" userId="S::gxm210015@utdallas.edu::52222555-23d6-4321-be56-416da10c1d15" providerId="AD" clId="Web-{3BEEC3B0-66D1-1BDF-7442-E735E8305EA2}" dt="2022-05-02T18:49:02.355" v="349" actId="1076"/>
          <ac:picMkLst>
            <pc:docMk/>
            <pc:sldMk cId="2606269693" sldId="256"/>
            <ac:picMk id="1033" creationId="{ABA21347-65B0-D419-D741-E6EA8DBCD008}"/>
          </ac:picMkLst>
        </pc:picChg>
      </pc:sldChg>
      <pc:sldChg chg="delSp modSp mod modClrScheme delDesignElem chgLayout">
        <pc:chgData name="Mishra, Gunjan" userId="S::gxm210015@utdallas.edu::52222555-23d6-4321-be56-416da10c1d15" providerId="AD" clId="Web-{3BEEC3B0-66D1-1BDF-7442-E735E8305EA2}" dt="2022-05-02T18:50:12.248" v="352" actId="1076"/>
        <pc:sldMkLst>
          <pc:docMk/>
          <pc:sldMk cId="3432396929" sldId="257"/>
        </pc:sldMkLst>
        <pc:spChg chg="mod ord">
          <ac:chgData name="Mishra, Gunjan" userId="S::gxm210015@utdallas.edu::52222555-23d6-4321-be56-416da10c1d15" providerId="AD" clId="Web-{3BEEC3B0-66D1-1BDF-7442-E735E8305EA2}" dt="2022-05-02T18:50:12.248" v="352" actId="1076"/>
          <ac:spMkLst>
            <pc:docMk/>
            <pc:sldMk cId="3432396929" sldId="257"/>
            <ac:spMk id="2" creationId="{42C55590-4E13-D4E9-8FCA-1332DA139D78}"/>
          </ac:spMkLst>
        </pc:spChg>
        <pc:spChg chg="mod ord">
          <ac:chgData name="Mishra, Gunjan" userId="S::gxm210015@utdallas.edu::52222555-23d6-4321-be56-416da10c1d15" providerId="AD" clId="Web-{3BEEC3B0-66D1-1BDF-7442-E735E8305EA2}" dt="2022-05-02T18:40:18.639" v="313" actId="20577"/>
          <ac:spMkLst>
            <pc:docMk/>
            <pc:sldMk cId="3432396929" sldId="257"/>
            <ac:spMk id="3" creationId="{E8FD70FA-D16D-0021-26F7-C448C26A2545}"/>
          </ac:spMkLst>
        </pc:spChg>
        <pc:spChg chg="del">
          <ac:chgData name="Mishra, Gunjan" userId="S::gxm210015@utdallas.edu::52222555-23d6-4321-be56-416da10c1d15" providerId="AD" clId="Web-{3BEEC3B0-66D1-1BDF-7442-E735E8305EA2}" dt="2022-05-02T18:35:05.787" v="288"/>
          <ac:spMkLst>
            <pc:docMk/>
            <pc:sldMk cId="3432396929" sldId="257"/>
            <ac:spMk id="14" creationId="{074B4F7D-14B2-478B-8BF5-01E4E0C5D263}"/>
          </ac:spMkLst>
        </pc:spChg>
        <pc:spChg chg="del">
          <ac:chgData name="Mishra, Gunjan" userId="S::gxm210015@utdallas.edu::52222555-23d6-4321-be56-416da10c1d15" providerId="AD" clId="Web-{3BEEC3B0-66D1-1BDF-7442-E735E8305EA2}" dt="2022-05-02T18:35:05.787" v="288"/>
          <ac:spMkLst>
            <pc:docMk/>
            <pc:sldMk cId="3432396929" sldId="257"/>
            <ac:spMk id="15" creationId="{DAF1966E-FD40-4A4A-B61B-C4DF7FA05F06}"/>
          </ac:spMkLst>
        </pc:spChg>
        <pc:spChg chg="del">
          <ac:chgData name="Mishra, Gunjan" userId="S::gxm210015@utdallas.edu::52222555-23d6-4321-be56-416da10c1d15" providerId="AD" clId="Web-{3BEEC3B0-66D1-1BDF-7442-E735E8305EA2}" dt="2022-05-02T18:35:05.787" v="288"/>
          <ac:spMkLst>
            <pc:docMk/>
            <pc:sldMk cId="3432396929" sldId="257"/>
            <ac:spMk id="16" creationId="{047BFA19-D45E-416B-A404-7AF2F3F27017}"/>
          </ac:spMkLst>
        </pc:spChg>
        <pc:spChg chg="del">
          <ac:chgData name="Mishra, Gunjan" userId="S::gxm210015@utdallas.edu::52222555-23d6-4321-be56-416da10c1d15" providerId="AD" clId="Web-{3BEEC3B0-66D1-1BDF-7442-E735E8305EA2}" dt="2022-05-02T18:35:05.787" v="288"/>
          <ac:spMkLst>
            <pc:docMk/>
            <pc:sldMk cId="3432396929" sldId="257"/>
            <ac:spMk id="17" creationId="{8E0105E7-23DB-4CF2-8258-FF47C7620F6E}"/>
          </ac:spMkLst>
        </pc:spChg>
      </pc:sldChg>
      <pc:sldChg chg="addSp delSp modSp mod modClrScheme delDesignElem chgLayout">
        <pc:chgData name="Mishra, Gunjan" userId="S::gxm210015@utdallas.edu::52222555-23d6-4321-be56-416da10c1d15" providerId="AD" clId="Web-{3BEEC3B0-66D1-1BDF-7442-E735E8305EA2}" dt="2022-05-02T18:46:11.117" v="337" actId="1076"/>
        <pc:sldMkLst>
          <pc:docMk/>
          <pc:sldMk cId="2438228441" sldId="263"/>
        </pc:sldMkLst>
        <pc:spChg chg="mod ord">
          <ac:chgData name="Mishra, Gunjan" userId="S::gxm210015@utdallas.edu::52222555-23d6-4321-be56-416da10c1d15" providerId="AD" clId="Web-{3BEEC3B0-66D1-1BDF-7442-E735E8305EA2}" dt="2022-05-02T18:46:11.117" v="337" actId="1076"/>
          <ac:spMkLst>
            <pc:docMk/>
            <pc:sldMk cId="2438228441" sldId="263"/>
            <ac:spMk id="2" creationId="{42C55590-4E13-D4E9-8FCA-1332DA139D78}"/>
          </ac:spMkLst>
        </pc:spChg>
        <pc:spChg chg="add del mod ord">
          <ac:chgData name="Mishra, Gunjan" userId="S::gxm210015@utdallas.edu::52222555-23d6-4321-be56-416da10c1d15" providerId="AD" clId="Web-{3BEEC3B0-66D1-1BDF-7442-E735E8305EA2}" dt="2022-05-02T18:36:49.899" v="292"/>
          <ac:spMkLst>
            <pc:docMk/>
            <pc:sldMk cId="2438228441" sldId="263"/>
            <ac:spMk id="3" creationId="{E8FD70FA-D16D-0021-26F7-C448C26A2545}"/>
          </ac:spMkLst>
        </pc:spChg>
        <pc:spChg chg="del">
          <ac:chgData name="Mishra, Gunjan" userId="S::gxm210015@utdallas.edu::52222555-23d6-4321-be56-416da10c1d15" providerId="AD" clId="Web-{3BEEC3B0-66D1-1BDF-7442-E735E8305EA2}" dt="2022-05-02T18:35:05.787" v="288"/>
          <ac:spMkLst>
            <pc:docMk/>
            <pc:sldMk cId="2438228441" sldId="263"/>
            <ac:spMk id="8" creationId="{DAF1966E-FD40-4A4A-B61B-C4DF7FA05F06}"/>
          </ac:spMkLst>
        </pc:spChg>
        <pc:spChg chg="add del">
          <ac:chgData name="Mishra, Gunjan" userId="S::gxm210015@utdallas.edu::52222555-23d6-4321-be56-416da10c1d15" providerId="AD" clId="Web-{3BEEC3B0-66D1-1BDF-7442-E735E8305EA2}" dt="2022-05-02T18:36:49.899" v="292"/>
          <ac:spMkLst>
            <pc:docMk/>
            <pc:sldMk cId="2438228441" sldId="263"/>
            <ac:spMk id="9" creationId="{56E9B3E6-E277-4D68-BA48-9CB43FFBD6E2}"/>
          </ac:spMkLst>
        </pc:spChg>
        <pc:spChg chg="del">
          <ac:chgData name="Mishra, Gunjan" userId="S::gxm210015@utdallas.edu::52222555-23d6-4321-be56-416da10c1d15" providerId="AD" clId="Web-{3BEEC3B0-66D1-1BDF-7442-E735E8305EA2}" dt="2022-05-02T18:35:05.787" v="288"/>
          <ac:spMkLst>
            <pc:docMk/>
            <pc:sldMk cId="2438228441" sldId="263"/>
            <ac:spMk id="10" creationId="{047BFA19-D45E-416B-A404-7AF2F3F27017}"/>
          </ac:spMkLst>
        </pc:spChg>
        <pc:spChg chg="del">
          <ac:chgData name="Mishra, Gunjan" userId="S::gxm210015@utdallas.edu::52222555-23d6-4321-be56-416da10c1d15" providerId="AD" clId="Web-{3BEEC3B0-66D1-1BDF-7442-E735E8305EA2}" dt="2022-05-02T18:35:05.787" v="288"/>
          <ac:spMkLst>
            <pc:docMk/>
            <pc:sldMk cId="2438228441" sldId="263"/>
            <ac:spMk id="12" creationId="{8E0105E7-23DB-4CF2-8258-FF47C7620F6E}"/>
          </ac:spMkLst>
        </pc:spChg>
        <pc:spChg chg="del">
          <ac:chgData name="Mishra, Gunjan" userId="S::gxm210015@utdallas.edu::52222555-23d6-4321-be56-416da10c1d15" providerId="AD" clId="Web-{3BEEC3B0-66D1-1BDF-7442-E735E8305EA2}" dt="2022-05-02T18:35:05.787" v="288"/>
          <ac:spMkLst>
            <pc:docMk/>
            <pc:sldMk cId="2438228441" sldId="263"/>
            <ac:spMk id="14" creationId="{074B4F7D-14B2-478B-8BF5-01E4E0C5D263}"/>
          </ac:spMkLst>
        </pc:spChg>
        <pc:spChg chg="add del">
          <ac:chgData name="Mishra, Gunjan" userId="S::gxm210015@utdallas.edu::52222555-23d6-4321-be56-416da10c1d15" providerId="AD" clId="Web-{3BEEC3B0-66D1-1BDF-7442-E735E8305EA2}" dt="2022-05-02T18:36:49.899" v="292"/>
          <ac:spMkLst>
            <pc:docMk/>
            <pc:sldMk cId="2438228441" sldId="263"/>
            <ac:spMk id="16" creationId="{D5B0017B-2ECA-49AF-B397-DC140825DF8D}"/>
          </ac:spMkLst>
        </pc:spChg>
        <pc:grpChg chg="add del">
          <ac:chgData name="Mishra, Gunjan" userId="S::gxm210015@utdallas.edu::52222555-23d6-4321-be56-416da10c1d15" providerId="AD" clId="Web-{3BEEC3B0-66D1-1BDF-7442-E735E8305EA2}" dt="2022-05-02T18:36:49.899" v="292"/>
          <ac:grpSpMkLst>
            <pc:docMk/>
            <pc:sldMk cId="2438228441" sldId="263"/>
            <ac:grpSpMk id="11" creationId="{AE1C45F0-260A-458C-96ED-C1F6D2151219}"/>
          </ac:grpSpMkLst>
        </pc:grpChg>
        <pc:graphicFrameChg chg="add del">
          <ac:chgData name="Mishra, Gunjan" userId="S::gxm210015@utdallas.edu::52222555-23d6-4321-be56-416da10c1d15" providerId="AD" clId="Web-{3BEEC3B0-66D1-1BDF-7442-E735E8305EA2}" dt="2022-05-02T18:36:49.899" v="292"/>
          <ac:graphicFrameMkLst>
            <pc:docMk/>
            <pc:sldMk cId="2438228441" sldId="263"/>
            <ac:graphicFrameMk id="5" creationId="{A6B5986E-C4CA-5BD5-232B-2CB9D4C5A05B}"/>
          </ac:graphicFrameMkLst>
        </pc:graphicFrameChg>
        <pc:cxnChg chg="add del">
          <ac:chgData name="Mishra, Gunjan" userId="S::gxm210015@utdallas.edu::52222555-23d6-4321-be56-416da10c1d15" providerId="AD" clId="Web-{3BEEC3B0-66D1-1BDF-7442-E735E8305EA2}" dt="2022-05-02T18:36:49.899" v="292"/>
          <ac:cxnSpMkLst>
            <pc:docMk/>
            <pc:sldMk cId="2438228441" sldId="263"/>
            <ac:cxnSpMk id="18" creationId="{6CF1BAF6-AD41-4082-B212-8A1F9A2E8779}"/>
          </ac:cxnSpMkLst>
        </pc:cxnChg>
      </pc:sldChg>
      <pc:sldChg chg="delSp modSp mod modClrScheme delDesignElem chgLayout">
        <pc:chgData name="Mishra, Gunjan" userId="S::gxm210015@utdallas.edu::52222555-23d6-4321-be56-416da10c1d15" providerId="AD" clId="Web-{3BEEC3B0-66D1-1BDF-7442-E735E8305EA2}" dt="2022-05-02T18:35:58.679" v="290"/>
        <pc:sldMkLst>
          <pc:docMk/>
          <pc:sldMk cId="443097906" sldId="264"/>
        </pc:sldMkLst>
        <pc:spChg chg="mod ord">
          <ac:chgData name="Mishra, Gunjan" userId="S::gxm210015@utdallas.edu::52222555-23d6-4321-be56-416da10c1d15" providerId="AD" clId="Web-{3BEEC3B0-66D1-1BDF-7442-E735E8305EA2}" dt="2022-05-02T18:35:58.679" v="290"/>
          <ac:spMkLst>
            <pc:docMk/>
            <pc:sldMk cId="443097906" sldId="264"/>
            <ac:spMk id="2" creationId="{D7998181-FD9B-1EA7-1B76-721BACE22CFC}"/>
          </ac:spMkLst>
        </pc:spChg>
        <pc:spChg chg="mod ord">
          <ac:chgData name="Mishra, Gunjan" userId="S::gxm210015@utdallas.edu::52222555-23d6-4321-be56-416da10c1d15" providerId="AD" clId="Web-{3BEEC3B0-66D1-1BDF-7442-E735E8305EA2}" dt="2022-05-02T18:35:58.679" v="290"/>
          <ac:spMkLst>
            <pc:docMk/>
            <pc:sldMk cId="443097906" sldId="264"/>
            <ac:spMk id="3" creationId="{10316B20-5179-02CD-EC2B-9F5008B68470}"/>
          </ac:spMkLst>
        </pc:spChg>
        <pc:spChg chg="del">
          <ac:chgData name="Mishra, Gunjan" userId="S::gxm210015@utdallas.edu::52222555-23d6-4321-be56-416da10c1d15" providerId="AD" clId="Web-{3BEEC3B0-66D1-1BDF-7442-E735E8305EA2}" dt="2022-05-02T18:35:05.787" v="288"/>
          <ac:spMkLst>
            <pc:docMk/>
            <pc:sldMk cId="443097906" sldId="264"/>
            <ac:spMk id="78" creationId="{526E0BFB-CDF1-4990-8C11-AC849311E0A8}"/>
          </ac:spMkLst>
        </pc:spChg>
        <pc:spChg chg="del">
          <ac:chgData name="Mishra, Gunjan" userId="S::gxm210015@utdallas.edu::52222555-23d6-4321-be56-416da10c1d15" providerId="AD" clId="Web-{3BEEC3B0-66D1-1BDF-7442-E735E8305EA2}" dt="2022-05-02T18:35:05.787" v="288"/>
          <ac:spMkLst>
            <pc:docMk/>
            <pc:sldMk cId="443097906" sldId="264"/>
            <ac:spMk id="80" creationId="{6069A1F8-9BEB-4786-9694-FC48B2D75D21}"/>
          </ac:spMkLst>
        </pc:spChg>
        <pc:spChg chg="del">
          <ac:chgData name="Mishra, Gunjan" userId="S::gxm210015@utdallas.edu::52222555-23d6-4321-be56-416da10c1d15" providerId="AD" clId="Web-{3BEEC3B0-66D1-1BDF-7442-E735E8305EA2}" dt="2022-05-02T18:35:05.787" v="288"/>
          <ac:spMkLst>
            <pc:docMk/>
            <pc:sldMk cId="443097906" sldId="264"/>
            <ac:spMk id="82" creationId="{AF2F604E-43BE-4DC3-B983-E071523364F8}"/>
          </ac:spMkLst>
        </pc:spChg>
        <pc:spChg chg="del">
          <ac:chgData name="Mishra, Gunjan" userId="S::gxm210015@utdallas.edu::52222555-23d6-4321-be56-416da10c1d15" providerId="AD" clId="Web-{3BEEC3B0-66D1-1BDF-7442-E735E8305EA2}" dt="2022-05-02T18:35:05.787" v="288"/>
          <ac:spMkLst>
            <pc:docMk/>
            <pc:sldMk cId="443097906" sldId="264"/>
            <ac:spMk id="84" creationId="{08C9B587-E65E-4B52-B37C-ABEBB6E87928}"/>
          </ac:spMkLst>
        </pc:spChg>
      </pc:sldChg>
      <pc:sldChg chg="delSp modSp mod modClrScheme delDesignElem chgLayout">
        <pc:chgData name="Mishra, Gunjan" userId="S::gxm210015@utdallas.edu::52222555-23d6-4321-be56-416da10c1d15" providerId="AD" clId="Web-{3BEEC3B0-66D1-1BDF-7442-E735E8305EA2}" dt="2022-05-02T18:49:17.371" v="350" actId="1076"/>
        <pc:sldMkLst>
          <pc:docMk/>
          <pc:sldMk cId="2222036189" sldId="265"/>
        </pc:sldMkLst>
        <pc:spChg chg="mod ord">
          <ac:chgData name="Mishra, Gunjan" userId="S::gxm210015@utdallas.edu::52222555-23d6-4321-be56-416da10c1d15" providerId="AD" clId="Web-{3BEEC3B0-66D1-1BDF-7442-E735E8305EA2}" dt="2022-05-02T18:49:17.371" v="350" actId="1076"/>
          <ac:spMkLst>
            <pc:docMk/>
            <pc:sldMk cId="2222036189" sldId="265"/>
            <ac:spMk id="2" creationId="{42C55590-4E13-D4E9-8FCA-1332DA139D78}"/>
          </ac:spMkLst>
        </pc:spChg>
        <pc:spChg chg="mod ord">
          <ac:chgData name="Mishra, Gunjan" userId="S::gxm210015@utdallas.edu::52222555-23d6-4321-be56-416da10c1d15" providerId="AD" clId="Web-{3BEEC3B0-66D1-1BDF-7442-E735E8305EA2}" dt="2022-05-02T18:40:10.811" v="310" actId="20577"/>
          <ac:spMkLst>
            <pc:docMk/>
            <pc:sldMk cId="2222036189" sldId="265"/>
            <ac:spMk id="3" creationId="{E8FD70FA-D16D-0021-26F7-C448C26A2545}"/>
          </ac:spMkLst>
        </pc:spChg>
        <pc:spChg chg="del">
          <ac:chgData name="Mishra, Gunjan" userId="S::gxm210015@utdallas.edu::52222555-23d6-4321-be56-416da10c1d15" providerId="AD" clId="Web-{3BEEC3B0-66D1-1BDF-7442-E735E8305EA2}" dt="2022-05-02T18:35:05.787" v="288"/>
          <ac:spMkLst>
            <pc:docMk/>
            <pc:sldMk cId="2222036189" sldId="265"/>
            <ac:spMk id="8" creationId="{DAF1966E-FD40-4A4A-B61B-C4DF7FA05F06}"/>
          </ac:spMkLst>
        </pc:spChg>
        <pc:spChg chg="del">
          <ac:chgData name="Mishra, Gunjan" userId="S::gxm210015@utdallas.edu::52222555-23d6-4321-be56-416da10c1d15" providerId="AD" clId="Web-{3BEEC3B0-66D1-1BDF-7442-E735E8305EA2}" dt="2022-05-02T18:35:05.787" v="288"/>
          <ac:spMkLst>
            <pc:docMk/>
            <pc:sldMk cId="2222036189" sldId="265"/>
            <ac:spMk id="10" creationId="{047BFA19-D45E-416B-A404-7AF2F3F27017}"/>
          </ac:spMkLst>
        </pc:spChg>
        <pc:spChg chg="del">
          <ac:chgData name="Mishra, Gunjan" userId="S::gxm210015@utdallas.edu::52222555-23d6-4321-be56-416da10c1d15" providerId="AD" clId="Web-{3BEEC3B0-66D1-1BDF-7442-E735E8305EA2}" dt="2022-05-02T18:35:05.787" v="288"/>
          <ac:spMkLst>
            <pc:docMk/>
            <pc:sldMk cId="2222036189" sldId="265"/>
            <ac:spMk id="12" creationId="{8E0105E7-23DB-4CF2-8258-FF47C7620F6E}"/>
          </ac:spMkLst>
        </pc:spChg>
        <pc:spChg chg="del">
          <ac:chgData name="Mishra, Gunjan" userId="S::gxm210015@utdallas.edu::52222555-23d6-4321-be56-416da10c1d15" providerId="AD" clId="Web-{3BEEC3B0-66D1-1BDF-7442-E735E8305EA2}" dt="2022-05-02T18:35:05.787" v="288"/>
          <ac:spMkLst>
            <pc:docMk/>
            <pc:sldMk cId="2222036189" sldId="265"/>
            <ac:spMk id="14" creationId="{074B4F7D-14B2-478B-8BF5-01E4E0C5D263}"/>
          </ac:spMkLst>
        </pc:spChg>
      </pc:sldChg>
      <pc:sldChg chg="modSp mod modClrScheme chgLayout">
        <pc:chgData name="Mishra, Gunjan" userId="S::gxm210015@utdallas.edu::52222555-23d6-4321-be56-416da10c1d15" providerId="AD" clId="Web-{3BEEC3B0-66D1-1BDF-7442-E735E8305EA2}" dt="2022-05-02T18:50:42.405" v="355" actId="1076"/>
        <pc:sldMkLst>
          <pc:docMk/>
          <pc:sldMk cId="2905204118" sldId="266"/>
        </pc:sldMkLst>
        <pc:spChg chg="mod ord">
          <ac:chgData name="Mishra, Gunjan" userId="S::gxm210015@utdallas.edu::52222555-23d6-4321-be56-416da10c1d15" providerId="AD" clId="Web-{3BEEC3B0-66D1-1BDF-7442-E735E8305EA2}" dt="2022-05-02T18:50:42.405" v="355" actId="1076"/>
          <ac:spMkLst>
            <pc:docMk/>
            <pc:sldMk cId="2905204118" sldId="266"/>
            <ac:spMk id="2" creationId="{42C55590-4E13-D4E9-8FCA-1332DA139D78}"/>
          </ac:spMkLst>
        </pc:spChg>
        <pc:spChg chg="mod">
          <ac:chgData name="Mishra, Gunjan" userId="S::gxm210015@utdallas.edu::52222555-23d6-4321-be56-416da10c1d15" providerId="AD" clId="Web-{3BEEC3B0-66D1-1BDF-7442-E735E8305EA2}" dt="2022-05-02T18:24:10.645" v="204" actId="20577"/>
          <ac:spMkLst>
            <pc:docMk/>
            <pc:sldMk cId="2905204118" sldId="266"/>
            <ac:spMk id="5" creationId="{2FE1CDE6-9C86-9B6F-D02B-1425CFE49B53}"/>
          </ac:spMkLst>
        </pc:spChg>
        <pc:picChg chg="mod">
          <ac:chgData name="Mishra, Gunjan" userId="S::gxm210015@utdallas.edu::52222555-23d6-4321-be56-416da10c1d15" providerId="AD" clId="Web-{3BEEC3B0-66D1-1BDF-7442-E735E8305EA2}" dt="2022-05-02T18:43:29.409" v="325" actId="14100"/>
          <ac:picMkLst>
            <pc:docMk/>
            <pc:sldMk cId="2905204118" sldId="266"/>
            <ac:picMk id="3" creationId="{A0D61F46-EF01-90D4-B870-BC84BC8CBEB1}"/>
          </ac:picMkLst>
        </pc:picChg>
        <pc:picChg chg="mod ord">
          <ac:chgData name="Mishra, Gunjan" userId="S::gxm210015@utdallas.edu::52222555-23d6-4321-be56-416da10c1d15" providerId="AD" clId="Web-{3BEEC3B0-66D1-1BDF-7442-E735E8305EA2}" dt="2022-05-02T18:42:53.408" v="321" actId="14100"/>
          <ac:picMkLst>
            <pc:docMk/>
            <pc:sldMk cId="2905204118" sldId="266"/>
            <ac:picMk id="4" creationId="{42D6BAD7-9095-8495-737E-948A3E9BCE45}"/>
          </ac:picMkLst>
        </pc:picChg>
      </pc:sldChg>
      <pc:sldChg chg="modSp mod modClrScheme chgLayout">
        <pc:chgData name="Mishra, Gunjan" userId="S::gxm210015@utdallas.edu::52222555-23d6-4321-be56-416da10c1d15" providerId="AD" clId="Web-{3BEEC3B0-66D1-1BDF-7442-E735E8305EA2}" dt="2022-05-02T18:50:50.905" v="356" actId="1076"/>
        <pc:sldMkLst>
          <pc:docMk/>
          <pc:sldMk cId="1922746919" sldId="267"/>
        </pc:sldMkLst>
        <pc:spChg chg="mod ord">
          <ac:chgData name="Mishra, Gunjan" userId="S::gxm210015@utdallas.edu::52222555-23d6-4321-be56-416da10c1d15" providerId="AD" clId="Web-{3BEEC3B0-66D1-1BDF-7442-E735E8305EA2}" dt="2022-05-02T18:50:50.905" v="356" actId="1076"/>
          <ac:spMkLst>
            <pc:docMk/>
            <pc:sldMk cId="1922746919" sldId="267"/>
            <ac:spMk id="2" creationId="{42C55590-4E13-D4E9-8FCA-1332DA139D78}"/>
          </ac:spMkLst>
        </pc:spChg>
        <pc:spChg chg="mod">
          <ac:chgData name="Mishra, Gunjan" userId="S::gxm210015@utdallas.edu::52222555-23d6-4321-be56-416da10c1d15" providerId="AD" clId="Web-{3BEEC3B0-66D1-1BDF-7442-E735E8305EA2}" dt="2022-05-02T18:26:49.900" v="263" actId="20577"/>
          <ac:spMkLst>
            <pc:docMk/>
            <pc:sldMk cId="1922746919" sldId="267"/>
            <ac:spMk id="5" creationId="{C221D934-DC28-9F94-7C2F-D1341377CD7D}"/>
          </ac:spMkLst>
        </pc:spChg>
        <pc:picChg chg="mod ord">
          <ac:chgData name="Mishra, Gunjan" userId="S::gxm210015@utdallas.edu::52222555-23d6-4321-be56-416da10c1d15" providerId="AD" clId="Web-{3BEEC3B0-66D1-1BDF-7442-E735E8305EA2}" dt="2022-05-02T18:41:16.562" v="317" actId="14100"/>
          <ac:picMkLst>
            <pc:docMk/>
            <pc:sldMk cId="1922746919" sldId="267"/>
            <ac:picMk id="4" creationId="{022600AE-D1EA-B8CD-D3F9-F6F5407B8DCA}"/>
          </ac:picMkLst>
        </pc:picChg>
      </pc:sldChg>
      <pc:sldChg chg="delSp modSp mod modClrScheme delDesignElem chgLayout">
        <pc:chgData name="Mishra, Gunjan" userId="S::gxm210015@utdallas.edu::52222555-23d6-4321-be56-416da10c1d15" providerId="AD" clId="Web-{3BEEC3B0-66D1-1BDF-7442-E735E8305EA2}" dt="2022-05-02T18:51:00.093" v="357" actId="1076"/>
        <pc:sldMkLst>
          <pc:docMk/>
          <pc:sldMk cId="2642713097" sldId="268"/>
        </pc:sldMkLst>
        <pc:spChg chg="mod ord">
          <ac:chgData name="Mishra, Gunjan" userId="S::gxm210015@utdallas.edu::52222555-23d6-4321-be56-416da10c1d15" providerId="AD" clId="Web-{3BEEC3B0-66D1-1BDF-7442-E735E8305EA2}" dt="2022-05-02T18:51:00.093" v="357" actId="1076"/>
          <ac:spMkLst>
            <pc:docMk/>
            <pc:sldMk cId="2642713097" sldId="268"/>
            <ac:spMk id="2" creationId="{42C55590-4E13-D4E9-8FCA-1332DA139D78}"/>
          </ac:spMkLst>
        </pc:spChg>
        <pc:spChg chg="mod">
          <ac:chgData name="Mishra, Gunjan" userId="S::gxm210015@utdallas.edu::52222555-23d6-4321-be56-416da10c1d15" providerId="AD" clId="Web-{3BEEC3B0-66D1-1BDF-7442-E735E8305EA2}" dt="2022-05-02T18:44:01.707" v="328" actId="1076"/>
          <ac:spMkLst>
            <pc:docMk/>
            <pc:sldMk cId="2642713097" sldId="268"/>
            <ac:spMk id="6" creationId="{0F539EF5-B285-3113-F582-905321814E84}"/>
          </ac:spMkLst>
        </pc:spChg>
        <pc:spChg chg="del">
          <ac:chgData name="Mishra, Gunjan" userId="S::gxm210015@utdallas.edu::52222555-23d6-4321-be56-416da10c1d15" providerId="AD" clId="Web-{3BEEC3B0-66D1-1BDF-7442-E735E8305EA2}" dt="2022-05-02T18:35:05.787" v="288"/>
          <ac:spMkLst>
            <pc:docMk/>
            <pc:sldMk cId="2642713097" sldId="268"/>
            <ac:spMk id="11" creationId="{8761DDFE-071F-4200-B0AA-394476C2D2D6}"/>
          </ac:spMkLst>
        </pc:spChg>
        <pc:picChg chg="mod ord">
          <ac:chgData name="Mishra, Gunjan" userId="S::gxm210015@utdallas.edu::52222555-23d6-4321-be56-416da10c1d15" providerId="AD" clId="Web-{3BEEC3B0-66D1-1BDF-7442-E735E8305EA2}" dt="2022-05-02T18:35:58.679" v="290"/>
          <ac:picMkLst>
            <pc:docMk/>
            <pc:sldMk cId="2642713097" sldId="268"/>
            <ac:picMk id="4" creationId="{62D39C22-F357-1B96-F2A6-2D25BD655467}"/>
          </ac:picMkLst>
        </pc:picChg>
      </pc:sldChg>
      <pc:sldChg chg="modSp mod modClrScheme chgLayout">
        <pc:chgData name="Mishra, Gunjan" userId="S::gxm210015@utdallas.edu::52222555-23d6-4321-be56-416da10c1d15" providerId="AD" clId="Web-{3BEEC3B0-66D1-1BDF-7442-E735E8305EA2}" dt="2022-05-02T18:48:18.229" v="346" actId="1076"/>
        <pc:sldMkLst>
          <pc:docMk/>
          <pc:sldMk cId="2281538930" sldId="270"/>
        </pc:sldMkLst>
        <pc:spChg chg="mod ord">
          <ac:chgData name="Mishra, Gunjan" userId="S::gxm210015@utdallas.edu::52222555-23d6-4321-be56-416da10c1d15" providerId="AD" clId="Web-{3BEEC3B0-66D1-1BDF-7442-E735E8305EA2}" dt="2022-05-02T18:35:58.679" v="290"/>
          <ac:spMkLst>
            <pc:docMk/>
            <pc:sldMk cId="2281538930" sldId="270"/>
            <ac:spMk id="2" creationId="{3076B29A-5D59-4773-A487-9264E3CA2911}"/>
          </ac:spMkLst>
        </pc:spChg>
        <pc:graphicFrameChg chg="mod ord">
          <ac:chgData name="Mishra, Gunjan" userId="S::gxm210015@utdallas.edu::52222555-23d6-4321-be56-416da10c1d15" providerId="AD" clId="Web-{3BEEC3B0-66D1-1BDF-7442-E735E8305EA2}" dt="2022-05-02T18:48:18.229" v="346" actId="1076"/>
          <ac:graphicFrameMkLst>
            <pc:docMk/>
            <pc:sldMk cId="2281538930" sldId="270"/>
            <ac:graphicFrameMk id="4" creationId="{DDB2F2A5-9D7B-E39E-FA03-E823AE7D3375}"/>
          </ac:graphicFrameMkLst>
        </pc:graphicFrameChg>
        <pc:picChg chg="mod">
          <ac:chgData name="Mishra, Gunjan" userId="S::gxm210015@utdallas.edu::52222555-23d6-4321-be56-416da10c1d15" providerId="AD" clId="Web-{3BEEC3B0-66D1-1BDF-7442-E735E8305EA2}" dt="2022-05-02T18:33:30.238" v="282" actId="1076"/>
          <ac:picMkLst>
            <pc:docMk/>
            <pc:sldMk cId="2281538930" sldId="270"/>
            <ac:picMk id="6" creationId="{99D1FF70-C2AA-B0F3-FAC9-35620CD97798}"/>
          </ac:picMkLst>
        </pc:picChg>
        <pc:picChg chg="mod">
          <ac:chgData name="Mishra, Gunjan" userId="S::gxm210015@utdallas.edu::52222555-23d6-4321-be56-416da10c1d15" providerId="AD" clId="Web-{3BEEC3B0-66D1-1BDF-7442-E735E8305EA2}" dt="2022-05-02T18:33:32.957" v="283" actId="1076"/>
          <ac:picMkLst>
            <pc:docMk/>
            <pc:sldMk cId="2281538930" sldId="270"/>
            <ac:picMk id="7" creationId="{2F0FAFA5-C860-D265-EAE0-7E581CC98DF8}"/>
          </ac:picMkLst>
        </pc:picChg>
        <pc:picChg chg="mod">
          <ac:chgData name="Mishra, Gunjan" userId="S::gxm210015@utdallas.edu::52222555-23d6-4321-be56-416da10c1d15" providerId="AD" clId="Web-{3BEEC3B0-66D1-1BDF-7442-E735E8305EA2}" dt="2022-05-02T18:33:36.551" v="284" actId="1076"/>
          <ac:picMkLst>
            <pc:docMk/>
            <pc:sldMk cId="2281538930" sldId="270"/>
            <ac:picMk id="8" creationId="{2A278409-7723-60F2-0750-3168D492F3B1}"/>
          </ac:picMkLst>
        </pc:picChg>
        <pc:picChg chg="mod">
          <ac:chgData name="Mishra, Gunjan" userId="S::gxm210015@utdallas.edu::52222555-23d6-4321-be56-416da10c1d15" providerId="AD" clId="Web-{3BEEC3B0-66D1-1BDF-7442-E735E8305EA2}" dt="2022-05-02T18:33:41.129" v="285" actId="1076"/>
          <ac:picMkLst>
            <pc:docMk/>
            <pc:sldMk cId="2281538930" sldId="270"/>
            <ac:picMk id="9" creationId="{A09FD9E0-F7C9-22FA-E5A2-7444EE11DCFD}"/>
          </ac:picMkLst>
        </pc:picChg>
        <pc:picChg chg="mod">
          <ac:chgData name="Mishra, Gunjan" userId="S::gxm210015@utdallas.edu::52222555-23d6-4321-be56-416da10c1d15" providerId="AD" clId="Web-{3BEEC3B0-66D1-1BDF-7442-E735E8305EA2}" dt="2022-05-02T18:33:44.051" v="286" actId="1076"/>
          <ac:picMkLst>
            <pc:docMk/>
            <pc:sldMk cId="2281538930" sldId="270"/>
            <ac:picMk id="10" creationId="{5ADE8B61-7CC3-C8E1-4ECA-ADF12EFED633}"/>
          </ac:picMkLst>
        </pc:picChg>
        <pc:picChg chg="mod">
          <ac:chgData name="Mishra, Gunjan" userId="S::gxm210015@utdallas.edu::52222555-23d6-4321-be56-416da10c1d15" providerId="AD" clId="Web-{3BEEC3B0-66D1-1BDF-7442-E735E8305EA2}" dt="2022-05-02T18:33:47.910" v="287" actId="1076"/>
          <ac:picMkLst>
            <pc:docMk/>
            <pc:sldMk cId="2281538930" sldId="270"/>
            <ac:picMk id="11" creationId="{6F3971A7-F7CD-6F43-58C4-6B04694721CD}"/>
          </ac:picMkLst>
        </pc:picChg>
      </pc:sldChg>
      <pc:sldChg chg="delSp modSp mod modClrScheme delDesignElem chgLayout">
        <pc:chgData name="Mishra, Gunjan" userId="S::gxm210015@utdallas.edu::52222555-23d6-4321-be56-416da10c1d15" providerId="AD" clId="Web-{3BEEC3B0-66D1-1BDF-7442-E735E8305EA2}" dt="2022-05-02T18:51:18.328" v="358" actId="1076"/>
        <pc:sldMkLst>
          <pc:docMk/>
          <pc:sldMk cId="3152236114" sldId="271"/>
        </pc:sldMkLst>
        <pc:spChg chg="mod ord">
          <ac:chgData name="Mishra, Gunjan" userId="S::gxm210015@utdallas.edu::52222555-23d6-4321-be56-416da10c1d15" providerId="AD" clId="Web-{3BEEC3B0-66D1-1BDF-7442-E735E8305EA2}" dt="2022-05-02T18:51:18.328" v="358" actId="1076"/>
          <ac:spMkLst>
            <pc:docMk/>
            <pc:sldMk cId="3152236114" sldId="271"/>
            <ac:spMk id="2" creationId="{122ADA97-1CA9-3EA5-4C97-7A9386A0929D}"/>
          </ac:spMkLst>
        </pc:spChg>
        <pc:spChg chg="mod">
          <ac:chgData name="Mishra, Gunjan" userId="S::gxm210015@utdallas.edu::52222555-23d6-4321-be56-416da10c1d15" providerId="AD" clId="Web-{3BEEC3B0-66D1-1BDF-7442-E735E8305EA2}" dt="2022-05-02T18:30:14.967" v="276" actId="20577"/>
          <ac:spMkLst>
            <pc:docMk/>
            <pc:sldMk cId="3152236114" sldId="271"/>
            <ac:spMk id="7" creationId="{FF059D9C-66F4-9B4C-5504-4F3BD35D9CE4}"/>
          </ac:spMkLst>
        </pc:spChg>
        <pc:spChg chg="del">
          <ac:chgData name="Mishra, Gunjan" userId="S::gxm210015@utdallas.edu::52222555-23d6-4321-be56-416da10c1d15" providerId="AD" clId="Web-{3BEEC3B0-66D1-1BDF-7442-E735E8305EA2}" dt="2022-05-02T18:35:05.787" v="288"/>
          <ac:spMkLst>
            <pc:docMk/>
            <pc:sldMk cId="3152236114" sldId="271"/>
            <ac:spMk id="23" creationId="{352BEC0E-22F8-46D0-9632-375DB541B06C}"/>
          </ac:spMkLst>
        </pc:spChg>
        <pc:spChg chg="del">
          <ac:chgData name="Mishra, Gunjan" userId="S::gxm210015@utdallas.edu::52222555-23d6-4321-be56-416da10c1d15" providerId="AD" clId="Web-{3BEEC3B0-66D1-1BDF-7442-E735E8305EA2}" dt="2022-05-02T18:35:05.787" v="288"/>
          <ac:spMkLst>
            <pc:docMk/>
            <pc:sldMk cId="3152236114" sldId="271"/>
            <ac:spMk id="25" creationId="{3FCFB1DE-0B7E-48CC-BA90-B2AB0889F9D6}"/>
          </ac:spMkLst>
        </pc:spChg>
        <pc:picChg chg="mod ord">
          <ac:chgData name="Mishra, Gunjan" userId="S::gxm210015@utdallas.edu::52222555-23d6-4321-be56-416da10c1d15" providerId="AD" clId="Web-{3BEEC3B0-66D1-1BDF-7442-E735E8305EA2}" dt="2022-05-02T18:39:41.232" v="307" actId="1076"/>
          <ac:picMkLst>
            <pc:docMk/>
            <pc:sldMk cId="3152236114" sldId="271"/>
            <ac:picMk id="6" creationId="{F3D38717-926F-2252-D262-5D0AA1691EFC}"/>
          </ac:picMkLst>
        </pc:picChg>
      </pc:sldChg>
      <pc:sldChg chg="modSp mod modClrScheme chgLayout">
        <pc:chgData name="Mishra, Gunjan" userId="S::gxm210015@utdallas.edu::52222555-23d6-4321-be56-416da10c1d15" providerId="AD" clId="Web-{3BEEC3B0-66D1-1BDF-7442-E735E8305EA2}" dt="2022-05-02T18:58:26.604" v="372" actId="1076"/>
        <pc:sldMkLst>
          <pc:docMk/>
          <pc:sldMk cId="96020096" sldId="272"/>
        </pc:sldMkLst>
        <pc:spChg chg="mod ord">
          <ac:chgData name="Mishra, Gunjan" userId="S::gxm210015@utdallas.edu::52222555-23d6-4321-be56-416da10c1d15" providerId="AD" clId="Web-{3BEEC3B0-66D1-1BDF-7442-E735E8305EA2}" dt="2022-05-02T18:58:26.604" v="372" actId="1076"/>
          <ac:spMkLst>
            <pc:docMk/>
            <pc:sldMk cId="96020096" sldId="272"/>
            <ac:spMk id="2" creationId="{7442F5EE-F898-67A5-A836-E697E142DCCE}"/>
          </ac:spMkLst>
        </pc:spChg>
        <pc:spChg chg="mod ord">
          <ac:chgData name="Mishra, Gunjan" userId="S::gxm210015@utdallas.edu::52222555-23d6-4321-be56-416da10c1d15" providerId="AD" clId="Web-{3BEEC3B0-66D1-1BDF-7442-E735E8305EA2}" dt="2022-05-02T18:46:24.211" v="339" actId="20577"/>
          <ac:spMkLst>
            <pc:docMk/>
            <pc:sldMk cId="96020096" sldId="272"/>
            <ac:spMk id="3" creationId="{A5C0EB73-4445-068F-DA5B-86C5CCEF2645}"/>
          </ac:spMkLst>
        </pc:spChg>
      </pc:sldChg>
      <pc:sldChg chg="modSp mod modClrScheme chgLayout">
        <pc:chgData name="Mishra, Gunjan" userId="S::gxm210015@utdallas.edu::52222555-23d6-4321-be56-416da10c1d15" providerId="AD" clId="Web-{3BEEC3B0-66D1-1BDF-7442-E735E8305EA2}" dt="2022-05-02T18:51:27.359" v="359" actId="1076"/>
        <pc:sldMkLst>
          <pc:docMk/>
          <pc:sldMk cId="2271299225" sldId="273"/>
        </pc:sldMkLst>
        <pc:spChg chg="mod ord">
          <ac:chgData name="Mishra, Gunjan" userId="S::gxm210015@utdallas.edu::52222555-23d6-4321-be56-416da10c1d15" providerId="AD" clId="Web-{3BEEC3B0-66D1-1BDF-7442-E735E8305EA2}" dt="2022-05-02T18:51:27.359" v="359" actId="1076"/>
          <ac:spMkLst>
            <pc:docMk/>
            <pc:sldMk cId="2271299225" sldId="273"/>
            <ac:spMk id="2" creationId="{E0BAC0C8-F3C4-38E4-7110-89AD53126E55}"/>
          </ac:spMkLst>
        </pc:spChg>
        <pc:picChg chg="mod ord">
          <ac:chgData name="Mishra, Gunjan" userId="S::gxm210015@utdallas.edu::52222555-23d6-4321-be56-416da10c1d15" providerId="AD" clId="Web-{3BEEC3B0-66D1-1BDF-7442-E735E8305EA2}" dt="2022-05-02T18:35:58.679" v="290"/>
          <ac:picMkLst>
            <pc:docMk/>
            <pc:sldMk cId="2271299225" sldId="273"/>
            <ac:picMk id="4" creationId="{EBFE7884-9259-D34C-FB2A-D0A363E30B0A}"/>
          </ac:picMkLst>
        </pc:picChg>
      </pc:sldChg>
      <pc:sldMasterChg chg="del delSldLayout">
        <pc:chgData name="Mishra, Gunjan" userId="S::gxm210015@utdallas.edu::52222555-23d6-4321-be56-416da10c1d15" providerId="AD" clId="Web-{3BEEC3B0-66D1-1BDF-7442-E735E8305EA2}" dt="2022-05-02T18:35:05.787" v="288"/>
        <pc:sldMasterMkLst>
          <pc:docMk/>
          <pc:sldMasterMk cId="303813555" sldId="2147483648"/>
        </pc:sldMasterMkLst>
        <pc:sldLayoutChg chg="del">
          <pc:chgData name="Mishra, Gunjan" userId="S::gxm210015@utdallas.edu::52222555-23d6-4321-be56-416da10c1d15" providerId="AD" clId="Web-{3BEEC3B0-66D1-1BDF-7442-E735E8305EA2}" dt="2022-05-02T18:35:05.787" v="288"/>
          <pc:sldLayoutMkLst>
            <pc:docMk/>
            <pc:sldMasterMk cId="303813555" sldId="2147483648"/>
            <pc:sldLayoutMk cId="3532694494" sldId="2147483649"/>
          </pc:sldLayoutMkLst>
        </pc:sldLayoutChg>
        <pc:sldLayoutChg chg="del">
          <pc:chgData name="Mishra, Gunjan" userId="S::gxm210015@utdallas.edu::52222555-23d6-4321-be56-416da10c1d15" providerId="AD" clId="Web-{3BEEC3B0-66D1-1BDF-7442-E735E8305EA2}" dt="2022-05-02T18:35:05.787" v="288"/>
          <pc:sldLayoutMkLst>
            <pc:docMk/>
            <pc:sldMasterMk cId="303813555" sldId="2147483648"/>
            <pc:sldLayoutMk cId="553141395" sldId="2147483650"/>
          </pc:sldLayoutMkLst>
        </pc:sldLayoutChg>
        <pc:sldLayoutChg chg="del">
          <pc:chgData name="Mishra, Gunjan" userId="S::gxm210015@utdallas.edu::52222555-23d6-4321-be56-416da10c1d15" providerId="AD" clId="Web-{3BEEC3B0-66D1-1BDF-7442-E735E8305EA2}" dt="2022-05-02T18:35:05.787" v="288"/>
          <pc:sldLayoutMkLst>
            <pc:docMk/>
            <pc:sldMasterMk cId="303813555" sldId="2147483648"/>
            <pc:sldLayoutMk cId="1764603118" sldId="2147483651"/>
          </pc:sldLayoutMkLst>
        </pc:sldLayoutChg>
        <pc:sldLayoutChg chg="del">
          <pc:chgData name="Mishra, Gunjan" userId="S::gxm210015@utdallas.edu::52222555-23d6-4321-be56-416da10c1d15" providerId="AD" clId="Web-{3BEEC3B0-66D1-1BDF-7442-E735E8305EA2}" dt="2022-05-02T18:35:05.787" v="288"/>
          <pc:sldLayoutMkLst>
            <pc:docMk/>
            <pc:sldMasterMk cId="303813555" sldId="2147483648"/>
            <pc:sldLayoutMk cId="2844926166" sldId="2147483652"/>
          </pc:sldLayoutMkLst>
        </pc:sldLayoutChg>
        <pc:sldLayoutChg chg="del">
          <pc:chgData name="Mishra, Gunjan" userId="S::gxm210015@utdallas.edu::52222555-23d6-4321-be56-416da10c1d15" providerId="AD" clId="Web-{3BEEC3B0-66D1-1BDF-7442-E735E8305EA2}" dt="2022-05-02T18:35:05.787" v="288"/>
          <pc:sldLayoutMkLst>
            <pc:docMk/>
            <pc:sldMasterMk cId="303813555" sldId="2147483648"/>
            <pc:sldLayoutMk cId="3783492803" sldId="2147483653"/>
          </pc:sldLayoutMkLst>
        </pc:sldLayoutChg>
        <pc:sldLayoutChg chg="del">
          <pc:chgData name="Mishra, Gunjan" userId="S::gxm210015@utdallas.edu::52222555-23d6-4321-be56-416da10c1d15" providerId="AD" clId="Web-{3BEEC3B0-66D1-1BDF-7442-E735E8305EA2}" dt="2022-05-02T18:35:05.787" v="288"/>
          <pc:sldLayoutMkLst>
            <pc:docMk/>
            <pc:sldMasterMk cId="303813555" sldId="2147483648"/>
            <pc:sldLayoutMk cId="2112409960" sldId="2147483654"/>
          </pc:sldLayoutMkLst>
        </pc:sldLayoutChg>
        <pc:sldLayoutChg chg="del">
          <pc:chgData name="Mishra, Gunjan" userId="S::gxm210015@utdallas.edu::52222555-23d6-4321-be56-416da10c1d15" providerId="AD" clId="Web-{3BEEC3B0-66D1-1BDF-7442-E735E8305EA2}" dt="2022-05-02T18:35:05.787" v="288"/>
          <pc:sldLayoutMkLst>
            <pc:docMk/>
            <pc:sldMasterMk cId="303813555" sldId="2147483648"/>
            <pc:sldLayoutMk cId="1494233545" sldId="2147483655"/>
          </pc:sldLayoutMkLst>
        </pc:sldLayoutChg>
        <pc:sldLayoutChg chg="del">
          <pc:chgData name="Mishra, Gunjan" userId="S::gxm210015@utdallas.edu::52222555-23d6-4321-be56-416da10c1d15" providerId="AD" clId="Web-{3BEEC3B0-66D1-1BDF-7442-E735E8305EA2}" dt="2022-05-02T18:35:05.787" v="288"/>
          <pc:sldLayoutMkLst>
            <pc:docMk/>
            <pc:sldMasterMk cId="303813555" sldId="2147483648"/>
            <pc:sldLayoutMk cId="624223405" sldId="2147483656"/>
          </pc:sldLayoutMkLst>
        </pc:sldLayoutChg>
        <pc:sldLayoutChg chg="del">
          <pc:chgData name="Mishra, Gunjan" userId="S::gxm210015@utdallas.edu::52222555-23d6-4321-be56-416da10c1d15" providerId="AD" clId="Web-{3BEEC3B0-66D1-1BDF-7442-E735E8305EA2}" dt="2022-05-02T18:35:05.787" v="288"/>
          <pc:sldLayoutMkLst>
            <pc:docMk/>
            <pc:sldMasterMk cId="303813555" sldId="2147483648"/>
            <pc:sldLayoutMk cId="3007601546" sldId="2147483657"/>
          </pc:sldLayoutMkLst>
        </pc:sldLayoutChg>
        <pc:sldLayoutChg chg="del">
          <pc:chgData name="Mishra, Gunjan" userId="S::gxm210015@utdallas.edu::52222555-23d6-4321-be56-416da10c1d15" providerId="AD" clId="Web-{3BEEC3B0-66D1-1BDF-7442-E735E8305EA2}" dt="2022-05-02T18:35:05.787" v="288"/>
          <pc:sldLayoutMkLst>
            <pc:docMk/>
            <pc:sldMasterMk cId="303813555" sldId="2147483648"/>
            <pc:sldLayoutMk cId="3985396543" sldId="2147483658"/>
          </pc:sldLayoutMkLst>
        </pc:sldLayoutChg>
        <pc:sldLayoutChg chg="del">
          <pc:chgData name="Mishra, Gunjan" userId="S::gxm210015@utdallas.edu::52222555-23d6-4321-be56-416da10c1d15" providerId="AD" clId="Web-{3BEEC3B0-66D1-1BDF-7442-E735E8305EA2}" dt="2022-05-02T18:35:05.787" v="288"/>
          <pc:sldLayoutMkLst>
            <pc:docMk/>
            <pc:sldMasterMk cId="303813555" sldId="2147483648"/>
            <pc:sldLayoutMk cId="3603430378" sldId="2147483659"/>
          </pc:sldLayoutMkLst>
        </pc:sldLayoutChg>
      </pc:sldMasterChg>
      <pc:sldMasterChg chg="add del addSldLayout delSldLayout modSldLayout">
        <pc:chgData name="Mishra, Gunjan" userId="S::gxm210015@utdallas.edu::52222555-23d6-4321-be56-416da10c1d15" providerId="AD" clId="Web-{3BEEC3B0-66D1-1BDF-7442-E735E8305EA2}" dt="2022-05-02T18:35:58.679" v="290"/>
        <pc:sldMasterMkLst>
          <pc:docMk/>
          <pc:sldMasterMk cId="3275987415" sldId="2147483660"/>
        </pc:sldMasterMkLst>
        <pc:sldLayoutChg chg="add del mod replId">
          <pc:chgData name="Mishra, Gunjan" userId="S::gxm210015@utdallas.edu::52222555-23d6-4321-be56-416da10c1d15" providerId="AD" clId="Web-{3BEEC3B0-66D1-1BDF-7442-E735E8305EA2}" dt="2022-05-02T18:35:58.679" v="290"/>
          <pc:sldLayoutMkLst>
            <pc:docMk/>
            <pc:sldMasterMk cId="3275987415" sldId="2147483660"/>
            <pc:sldLayoutMk cId="1063747589" sldId="2147483661"/>
          </pc:sldLayoutMkLst>
        </pc:sldLayoutChg>
        <pc:sldLayoutChg chg="add del mod replId">
          <pc:chgData name="Mishra, Gunjan" userId="S::gxm210015@utdallas.edu::52222555-23d6-4321-be56-416da10c1d15" providerId="AD" clId="Web-{3BEEC3B0-66D1-1BDF-7442-E735E8305EA2}" dt="2022-05-02T18:35:58.679" v="290"/>
          <pc:sldLayoutMkLst>
            <pc:docMk/>
            <pc:sldMasterMk cId="3275987415" sldId="2147483660"/>
            <pc:sldLayoutMk cId="3361353920" sldId="2147483662"/>
          </pc:sldLayoutMkLst>
        </pc:sldLayoutChg>
        <pc:sldLayoutChg chg="add del mod replId">
          <pc:chgData name="Mishra, Gunjan" userId="S::gxm210015@utdallas.edu::52222555-23d6-4321-be56-416da10c1d15" providerId="AD" clId="Web-{3BEEC3B0-66D1-1BDF-7442-E735E8305EA2}" dt="2022-05-02T18:35:58.679" v="290"/>
          <pc:sldLayoutMkLst>
            <pc:docMk/>
            <pc:sldMasterMk cId="3275987415" sldId="2147483660"/>
            <pc:sldLayoutMk cId="1523147739" sldId="2147483663"/>
          </pc:sldLayoutMkLst>
        </pc:sldLayoutChg>
        <pc:sldLayoutChg chg="add del mod replId">
          <pc:chgData name="Mishra, Gunjan" userId="S::gxm210015@utdallas.edu::52222555-23d6-4321-be56-416da10c1d15" providerId="AD" clId="Web-{3BEEC3B0-66D1-1BDF-7442-E735E8305EA2}" dt="2022-05-02T18:35:58.679" v="290"/>
          <pc:sldLayoutMkLst>
            <pc:docMk/>
            <pc:sldMasterMk cId="3275987415" sldId="2147483660"/>
            <pc:sldLayoutMk cId="870274438" sldId="2147483664"/>
          </pc:sldLayoutMkLst>
        </pc:sldLayoutChg>
        <pc:sldLayoutChg chg="add del mod replId">
          <pc:chgData name="Mishra, Gunjan" userId="S::gxm210015@utdallas.edu::52222555-23d6-4321-be56-416da10c1d15" providerId="AD" clId="Web-{3BEEC3B0-66D1-1BDF-7442-E735E8305EA2}" dt="2022-05-02T18:35:58.679" v="290"/>
          <pc:sldLayoutMkLst>
            <pc:docMk/>
            <pc:sldMasterMk cId="3275987415" sldId="2147483660"/>
            <pc:sldLayoutMk cId="3792867732" sldId="2147483665"/>
          </pc:sldLayoutMkLst>
        </pc:sldLayoutChg>
        <pc:sldLayoutChg chg="add del mod replId">
          <pc:chgData name="Mishra, Gunjan" userId="S::gxm210015@utdallas.edu::52222555-23d6-4321-be56-416da10c1d15" providerId="AD" clId="Web-{3BEEC3B0-66D1-1BDF-7442-E735E8305EA2}" dt="2022-05-02T18:35:58.679" v="290"/>
          <pc:sldLayoutMkLst>
            <pc:docMk/>
            <pc:sldMasterMk cId="3275987415" sldId="2147483660"/>
            <pc:sldLayoutMk cId="2475121678" sldId="2147483666"/>
          </pc:sldLayoutMkLst>
        </pc:sldLayoutChg>
        <pc:sldLayoutChg chg="add del mod replId">
          <pc:chgData name="Mishra, Gunjan" userId="S::gxm210015@utdallas.edu::52222555-23d6-4321-be56-416da10c1d15" providerId="AD" clId="Web-{3BEEC3B0-66D1-1BDF-7442-E735E8305EA2}" dt="2022-05-02T18:35:58.679" v="290"/>
          <pc:sldLayoutMkLst>
            <pc:docMk/>
            <pc:sldMasterMk cId="3275987415" sldId="2147483660"/>
            <pc:sldLayoutMk cId="1919039986" sldId="2147483667"/>
          </pc:sldLayoutMkLst>
        </pc:sldLayoutChg>
        <pc:sldLayoutChg chg="add del mod replId">
          <pc:chgData name="Mishra, Gunjan" userId="S::gxm210015@utdallas.edu::52222555-23d6-4321-be56-416da10c1d15" providerId="AD" clId="Web-{3BEEC3B0-66D1-1BDF-7442-E735E8305EA2}" dt="2022-05-02T18:35:58.679" v="290"/>
          <pc:sldLayoutMkLst>
            <pc:docMk/>
            <pc:sldMasterMk cId="3275987415" sldId="2147483660"/>
            <pc:sldLayoutMk cId="812487493" sldId="2147483668"/>
          </pc:sldLayoutMkLst>
        </pc:sldLayoutChg>
        <pc:sldLayoutChg chg="add del mod replId">
          <pc:chgData name="Mishra, Gunjan" userId="S::gxm210015@utdallas.edu::52222555-23d6-4321-be56-416da10c1d15" providerId="AD" clId="Web-{3BEEC3B0-66D1-1BDF-7442-E735E8305EA2}" dt="2022-05-02T18:35:58.679" v="290"/>
          <pc:sldLayoutMkLst>
            <pc:docMk/>
            <pc:sldMasterMk cId="3275987415" sldId="2147483660"/>
            <pc:sldLayoutMk cId="2950123012" sldId="2147483669"/>
          </pc:sldLayoutMkLst>
        </pc:sldLayoutChg>
        <pc:sldLayoutChg chg="add del mod replId">
          <pc:chgData name="Mishra, Gunjan" userId="S::gxm210015@utdallas.edu::52222555-23d6-4321-be56-416da10c1d15" providerId="AD" clId="Web-{3BEEC3B0-66D1-1BDF-7442-E735E8305EA2}" dt="2022-05-02T18:35:58.679" v="290"/>
          <pc:sldLayoutMkLst>
            <pc:docMk/>
            <pc:sldMasterMk cId="3275987415" sldId="2147483660"/>
            <pc:sldLayoutMk cId="3169113333" sldId="2147483670"/>
          </pc:sldLayoutMkLst>
        </pc:sldLayoutChg>
        <pc:sldLayoutChg chg="add del mod replId">
          <pc:chgData name="Mishra, Gunjan" userId="S::gxm210015@utdallas.edu::52222555-23d6-4321-be56-416da10c1d15" providerId="AD" clId="Web-{3BEEC3B0-66D1-1BDF-7442-E735E8305EA2}" dt="2022-05-02T18:35:58.679" v="290"/>
          <pc:sldLayoutMkLst>
            <pc:docMk/>
            <pc:sldMasterMk cId="3275987415" sldId="2147483660"/>
            <pc:sldLayoutMk cId="71757781" sldId="2147483671"/>
          </pc:sldLayoutMkLst>
        </pc:sldLayoutChg>
      </pc:sldMasterChg>
      <pc:sldMasterChg chg="add del addSldLayout delSldLayout modSldLayout">
        <pc:chgData name="Mishra, Gunjan" userId="S::gxm210015@utdallas.edu::52222555-23d6-4321-be56-416da10c1d15" providerId="AD" clId="Web-{3BEEC3B0-66D1-1BDF-7442-E735E8305EA2}" dt="2022-05-02T18:35:58.679" v="290"/>
        <pc:sldMasterMkLst>
          <pc:docMk/>
          <pc:sldMasterMk cId="823002939" sldId="2147483672"/>
        </pc:sldMasterMkLst>
        <pc:sldLayoutChg chg="add del mod replId">
          <pc:chgData name="Mishra, Gunjan" userId="S::gxm210015@utdallas.edu::52222555-23d6-4321-be56-416da10c1d15" providerId="AD" clId="Web-{3BEEC3B0-66D1-1BDF-7442-E735E8305EA2}" dt="2022-05-02T18:35:58.679" v="290"/>
          <pc:sldLayoutMkLst>
            <pc:docMk/>
            <pc:sldMasterMk cId="823002939" sldId="2147483672"/>
            <pc:sldLayoutMk cId="2800648655" sldId="2147483673"/>
          </pc:sldLayoutMkLst>
        </pc:sldLayoutChg>
        <pc:sldLayoutChg chg="add del mod replId">
          <pc:chgData name="Mishra, Gunjan" userId="S::gxm210015@utdallas.edu::52222555-23d6-4321-be56-416da10c1d15" providerId="AD" clId="Web-{3BEEC3B0-66D1-1BDF-7442-E735E8305EA2}" dt="2022-05-02T18:35:58.679" v="290"/>
          <pc:sldLayoutMkLst>
            <pc:docMk/>
            <pc:sldMasterMk cId="823002939" sldId="2147483672"/>
            <pc:sldLayoutMk cId="3587013025" sldId="2147483674"/>
          </pc:sldLayoutMkLst>
        </pc:sldLayoutChg>
        <pc:sldLayoutChg chg="add del mod replId">
          <pc:chgData name="Mishra, Gunjan" userId="S::gxm210015@utdallas.edu::52222555-23d6-4321-be56-416da10c1d15" providerId="AD" clId="Web-{3BEEC3B0-66D1-1BDF-7442-E735E8305EA2}" dt="2022-05-02T18:35:58.679" v="290"/>
          <pc:sldLayoutMkLst>
            <pc:docMk/>
            <pc:sldMasterMk cId="823002939" sldId="2147483672"/>
            <pc:sldLayoutMk cId="624254467" sldId="2147483675"/>
          </pc:sldLayoutMkLst>
        </pc:sldLayoutChg>
        <pc:sldLayoutChg chg="add del mod replId">
          <pc:chgData name="Mishra, Gunjan" userId="S::gxm210015@utdallas.edu::52222555-23d6-4321-be56-416da10c1d15" providerId="AD" clId="Web-{3BEEC3B0-66D1-1BDF-7442-E735E8305EA2}" dt="2022-05-02T18:35:58.679" v="290"/>
          <pc:sldLayoutMkLst>
            <pc:docMk/>
            <pc:sldMasterMk cId="823002939" sldId="2147483672"/>
            <pc:sldLayoutMk cId="2879909339" sldId="2147483676"/>
          </pc:sldLayoutMkLst>
        </pc:sldLayoutChg>
        <pc:sldLayoutChg chg="add del mod replId">
          <pc:chgData name="Mishra, Gunjan" userId="S::gxm210015@utdallas.edu::52222555-23d6-4321-be56-416da10c1d15" providerId="AD" clId="Web-{3BEEC3B0-66D1-1BDF-7442-E735E8305EA2}" dt="2022-05-02T18:35:58.679" v="290"/>
          <pc:sldLayoutMkLst>
            <pc:docMk/>
            <pc:sldMasterMk cId="823002939" sldId="2147483672"/>
            <pc:sldLayoutMk cId="1134784901" sldId="2147483677"/>
          </pc:sldLayoutMkLst>
        </pc:sldLayoutChg>
        <pc:sldLayoutChg chg="add del mod replId">
          <pc:chgData name="Mishra, Gunjan" userId="S::gxm210015@utdallas.edu::52222555-23d6-4321-be56-416da10c1d15" providerId="AD" clId="Web-{3BEEC3B0-66D1-1BDF-7442-E735E8305EA2}" dt="2022-05-02T18:35:58.679" v="290"/>
          <pc:sldLayoutMkLst>
            <pc:docMk/>
            <pc:sldMasterMk cId="823002939" sldId="2147483672"/>
            <pc:sldLayoutMk cId="3154080324" sldId="2147483678"/>
          </pc:sldLayoutMkLst>
        </pc:sldLayoutChg>
        <pc:sldLayoutChg chg="add del mod replId">
          <pc:chgData name="Mishra, Gunjan" userId="S::gxm210015@utdallas.edu::52222555-23d6-4321-be56-416da10c1d15" providerId="AD" clId="Web-{3BEEC3B0-66D1-1BDF-7442-E735E8305EA2}" dt="2022-05-02T18:35:58.679" v="290"/>
          <pc:sldLayoutMkLst>
            <pc:docMk/>
            <pc:sldMasterMk cId="823002939" sldId="2147483672"/>
            <pc:sldLayoutMk cId="2639706987" sldId="2147483679"/>
          </pc:sldLayoutMkLst>
        </pc:sldLayoutChg>
        <pc:sldLayoutChg chg="add del mod replId">
          <pc:chgData name="Mishra, Gunjan" userId="S::gxm210015@utdallas.edu::52222555-23d6-4321-be56-416da10c1d15" providerId="AD" clId="Web-{3BEEC3B0-66D1-1BDF-7442-E735E8305EA2}" dt="2022-05-02T18:35:58.679" v="290"/>
          <pc:sldLayoutMkLst>
            <pc:docMk/>
            <pc:sldMasterMk cId="823002939" sldId="2147483672"/>
            <pc:sldLayoutMk cId="3061636127" sldId="2147483680"/>
          </pc:sldLayoutMkLst>
        </pc:sldLayoutChg>
        <pc:sldLayoutChg chg="add del mod replId">
          <pc:chgData name="Mishra, Gunjan" userId="S::gxm210015@utdallas.edu::52222555-23d6-4321-be56-416da10c1d15" providerId="AD" clId="Web-{3BEEC3B0-66D1-1BDF-7442-E735E8305EA2}" dt="2022-05-02T18:35:58.679" v="290"/>
          <pc:sldLayoutMkLst>
            <pc:docMk/>
            <pc:sldMasterMk cId="823002939" sldId="2147483672"/>
            <pc:sldLayoutMk cId="1729974267" sldId="2147483681"/>
          </pc:sldLayoutMkLst>
        </pc:sldLayoutChg>
        <pc:sldLayoutChg chg="add del mod replId">
          <pc:chgData name="Mishra, Gunjan" userId="S::gxm210015@utdallas.edu::52222555-23d6-4321-be56-416da10c1d15" providerId="AD" clId="Web-{3BEEC3B0-66D1-1BDF-7442-E735E8305EA2}" dt="2022-05-02T18:35:58.679" v="290"/>
          <pc:sldLayoutMkLst>
            <pc:docMk/>
            <pc:sldMasterMk cId="823002939" sldId="2147483672"/>
            <pc:sldLayoutMk cId="3837152897" sldId="2147483682"/>
          </pc:sldLayoutMkLst>
        </pc:sldLayoutChg>
        <pc:sldLayoutChg chg="add del mod replId">
          <pc:chgData name="Mishra, Gunjan" userId="S::gxm210015@utdallas.edu::52222555-23d6-4321-be56-416da10c1d15" providerId="AD" clId="Web-{3BEEC3B0-66D1-1BDF-7442-E735E8305EA2}" dt="2022-05-02T18:35:58.679" v="290"/>
          <pc:sldLayoutMkLst>
            <pc:docMk/>
            <pc:sldMasterMk cId="823002939" sldId="2147483672"/>
            <pc:sldLayoutMk cId="2524538761" sldId="2147483683"/>
          </pc:sldLayoutMkLst>
        </pc:sldLayoutChg>
      </pc:sldMasterChg>
    </pc:docChg>
  </pc:docChgLst>
  <pc:docChgLst>
    <pc:chgData name="Kodali, Srija" userId="S::sxk200105@utdallas.edu::e405bd75-f9ad-443f-a9c8-db4a735d70e6" providerId="AD" clId="Web-{BCFBF449-D254-401C-BF6B-772BC7198F8A}"/>
    <pc:docChg chg="addSld delSld modSld">
      <pc:chgData name="Kodali, Srija" userId="S::sxk200105@utdallas.edu::e405bd75-f9ad-443f-a9c8-db4a735d70e6" providerId="AD" clId="Web-{BCFBF449-D254-401C-BF6B-772BC7198F8A}" dt="2022-05-02T22:22:01.298" v="510"/>
      <pc:docMkLst>
        <pc:docMk/>
      </pc:docMkLst>
      <pc:sldChg chg="addSp delSp modSp">
        <pc:chgData name="Kodali, Srija" userId="S::sxk200105@utdallas.edu::e405bd75-f9ad-443f-a9c8-db4a735d70e6" providerId="AD" clId="Web-{BCFBF449-D254-401C-BF6B-772BC7198F8A}" dt="2022-05-02T22:22:01.298" v="510"/>
        <pc:sldMkLst>
          <pc:docMk/>
          <pc:sldMk cId="2281538930" sldId="270"/>
        </pc:sldMkLst>
        <pc:spChg chg="add mod">
          <ac:chgData name="Kodali, Srija" userId="S::sxk200105@utdallas.edu::e405bd75-f9ad-443f-a9c8-db4a735d70e6" providerId="AD" clId="Web-{BCFBF449-D254-401C-BF6B-772BC7198F8A}" dt="2022-05-02T22:14:30.172" v="282" actId="1076"/>
          <ac:spMkLst>
            <pc:docMk/>
            <pc:sldMk cId="2281538930" sldId="270"/>
            <ac:spMk id="45" creationId="{527EB9FC-23B0-F2BC-260E-AE52AAF8C706}"/>
          </ac:spMkLst>
        </pc:spChg>
        <pc:spChg chg="add mod">
          <ac:chgData name="Kodali, Srija" userId="S::sxk200105@utdallas.edu::e405bd75-f9ad-443f-a9c8-db4a735d70e6" providerId="AD" clId="Web-{BCFBF449-D254-401C-BF6B-772BC7198F8A}" dt="2022-05-02T22:17:14.632" v="360" actId="1076"/>
          <ac:spMkLst>
            <pc:docMk/>
            <pc:sldMk cId="2281538930" sldId="270"/>
            <ac:spMk id="222" creationId="{B82FC0D7-1566-26E1-00C9-55C262967F9D}"/>
          </ac:spMkLst>
        </pc:spChg>
        <pc:spChg chg="add mod">
          <ac:chgData name="Kodali, Srija" userId="S::sxk200105@utdallas.edu::e405bd75-f9ad-443f-a9c8-db4a735d70e6" providerId="AD" clId="Web-{BCFBF449-D254-401C-BF6B-772BC7198F8A}" dt="2022-05-02T22:14:09.656" v="279" actId="1076"/>
          <ac:spMkLst>
            <pc:docMk/>
            <pc:sldMk cId="2281538930" sldId="270"/>
            <ac:spMk id="223" creationId="{862EBFD8-738D-C297-BFF8-829FD3A45782}"/>
          </ac:spMkLst>
        </pc:spChg>
        <pc:spChg chg="add mod">
          <ac:chgData name="Kodali, Srija" userId="S::sxk200105@utdallas.edu::e405bd75-f9ad-443f-a9c8-db4a735d70e6" providerId="AD" clId="Web-{BCFBF449-D254-401C-BF6B-772BC7198F8A}" dt="2022-05-02T22:16:19.364" v="328" actId="1076"/>
          <ac:spMkLst>
            <pc:docMk/>
            <pc:sldMk cId="2281538930" sldId="270"/>
            <ac:spMk id="224" creationId="{DA19AA77-4C20-D4AE-174F-A25248DA7FDD}"/>
          </ac:spMkLst>
        </pc:spChg>
        <pc:spChg chg="add mod">
          <ac:chgData name="Kodali, Srija" userId="S::sxk200105@utdallas.edu::e405bd75-f9ad-443f-a9c8-db4a735d70e6" providerId="AD" clId="Web-{BCFBF449-D254-401C-BF6B-772BC7198F8A}" dt="2022-05-02T22:17:07.506" v="359" actId="1076"/>
          <ac:spMkLst>
            <pc:docMk/>
            <pc:sldMk cId="2281538930" sldId="270"/>
            <ac:spMk id="225" creationId="{3787F5F2-5D45-5B1A-7706-92958CEBCEB3}"/>
          </ac:spMkLst>
        </pc:spChg>
        <pc:spChg chg="add mod">
          <ac:chgData name="Kodali, Srija" userId="S::sxk200105@utdallas.edu::e405bd75-f9ad-443f-a9c8-db4a735d70e6" providerId="AD" clId="Web-{BCFBF449-D254-401C-BF6B-772BC7198F8A}" dt="2022-05-02T22:17:53.867" v="383" actId="14100"/>
          <ac:spMkLst>
            <pc:docMk/>
            <pc:sldMk cId="2281538930" sldId="270"/>
            <ac:spMk id="226" creationId="{346A4603-8EEA-AE44-E6AC-C998839E6F48}"/>
          </ac:spMkLst>
        </pc:spChg>
        <pc:spChg chg="add mod">
          <ac:chgData name="Kodali, Srija" userId="S::sxk200105@utdallas.edu::e405bd75-f9ad-443f-a9c8-db4a735d70e6" providerId="AD" clId="Web-{BCFBF449-D254-401C-BF6B-772BC7198F8A}" dt="2022-05-02T22:19:27.965" v="449" actId="1076"/>
          <ac:spMkLst>
            <pc:docMk/>
            <pc:sldMk cId="2281538930" sldId="270"/>
            <ac:spMk id="227" creationId="{C3C58AC9-9CA0-07C1-855C-0C97A2897F03}"/>
          </ac:spMkLst>
        </pc:spChg>
        <pc:spChg chg="add mod">
          <ac:chgData name="Kodali, Srija" userId="S::sxk200105@utdallas.edu::e405bd75-f9ad-443f-a9c8-db4a735d70e6" providerId="AD" clId="Web-{BCFBF449-D254-401C-BF6B-772BC7198F8A}" dt="2022-05-02T22:20:23.388" v="508" actId="20577"/>
          <ac:spMkLst>
            <pc:docMk/>
            <pc:sldMk cId="2281538930" sldId="270"/>
            <ac:spMk id="228" creationId="{6567A591-259C-79A0-5BEC-118D9FF540EF}"/>
          </ac:spMkLst>
        </pc:spChg>
        <pc:graphicFrameChg chg="mod modGraphic">
          <ac:chgData name="Kodali, Srija" userId="S::sxk200105@utdallas.edu::e405bd75-f9ad-443f-a9c8-db4a735d70e6" providerId="AD" clId="Web-{BCFBF449-D254-401C-BF6B-772BC7198F8A}" dt="2022-05-02T22:10:18.632" v="160" actId="14100"/>
          <ac:graphicFrameMkLst>
            <pc:docMk/>
            <pc:sldMk cId="2281538930" sldId="270"/>
            <ac:graphicFrameMk id="4" creationId="{DDB2F2A5-9D7B-E39E-FA03-E823AE7D3375}"/>
          </ac:graphicFrameMkLst>
        </pc:graphicFrameChg>
        <pc:graphicFrameChg chg="add del">
          <ac:chgData name="Kodali, Srija" userId="S::sxk200105@utdallas.edu::e405bd75-f9ad-443f-a9c8-db4a735d70e6" providerId="AD" clId="Web-{BCFBF449-D254-401C-BF6B-772BC7198F8A}" dt="2022-05-02T22:08:39.894" v="141"/>
          <ac:graphicFrameMkLst>
            <pc:docMk/>
            <pc:sldMk cId="2281538930" sldId="270"/>
            <ac:graphicFrameMk id="54" creationId="{D69EFEE5-3D77-6DEC-B1A3-0CBED20F60A9}"/>
          </ac:graphicFrameMkLst>
        </pc:graphicFrameChg>
        <pc:picChg chg="mod">
          <ac:chgData name="Kodali, Srija" userId="S::sxk200105@utdallas.edu::e405bd75-f9ad-443f-a9c8-db4a735d70e6" providerId="AD" clId="Web-{BCFBF449-D254-401C-BF6B-772BC7198F8A}" dt="2022-05-02T22:12:33.559" v="187" actId="1076"/>
          <ac:picMkLst>
            <pc:docMk/>
            <pc:sldMk cId="2281538930" sldId="270"/>
            <ac:picMk id="6" creationId="{99D1FF70-C2AA-B0F3-FAC9-35620CD97798}"/>
          </ac:picMkLst>
        </pc:picChg>
        <pc:picChg chg="mod">
          <ac:chgData name="Kodali, Srija" userId="S::sxk200105@utdallas.edu::e405bd75-f9ad-443f-a9c8-db4a735d70e6" providerId="AD" clId="Web-{BCFBF449-D254-401C-BF6B-772BC7198F8A}" dt="2022-05-02T22:12:31.824" v="186" actId="1076"/>
          <ac:picMkLst>
            <pc:docMk/>
            <pc:sldMk cId="2281538930" sldId="270"/>
            <ac:picMk id="7" creationId="{2F0FAFA5-C860-D265-EAE0-7E581CC98DF8}"/>
          </ac:picMkLst>
        </pc:picChg>
        <pc:picChg chg="mod">
          <ac:chgData name="Kodali, Srija" userId="S::sxk200105@utdallas.edu::e405bd75-f9ad-443f-a9c8-db4a735d70e6" providerId="AD" clId="Web-{BCFBF449-D254-401C-BF6B-772BC7198F8A}" dt="2022-05-02T22:13:20.357" v="238" actId="14100"/>
          <ac:picMkLst>
            <pc:docMk/>
            <pc:sldMk cId="2281538930" sldId="270"/>
            <ac:picMk id="8" creationId="{2A278409-7723-60F2-0750-3168D492F3B1}"/>
          </ac:picMkLst>
        </pc:picChg>
        <pc:picChg chg="mod">
          <ac:chgData name="Kodali, Srija" userId="S::sxk200105@utdallas.edu::e405bd75-f9ad-443f-a9c8-db4a735d70e6" providerId="AD" clId="Web-{BCFBF449-D254-401C-BF6B-772BC7198F8A}" dt="2022-05-02T22:17:21.757" v="361" actId="1076"/>
          <ac:picMkLst>
            <pc:docMk/>
            <pc:sldMk cId="2281538930" sldId="270"/>
            <ac:picMk id="9" creationId="{A09FD9E0-F7C9-22FA-E5A2-7444EE11DCFD}"/>
          </ac:picMkLst>
        </pc:picChg>
        <pc:picChg chg="mod">
          <ac:chgData name="Kodali, Srija" userId="S::sxk200105@utdallas.edu::e405bd75-f9ad-443f-a9c8-db4a735d70e6" providerId="AD" clId="Web-{BCFBF449-D254-401C-BF6B-772BC7198F8A}" dt="2022-05-02T22:18:06.743" v="384" actId="1076"/>
          <ac:picMkLst>
            <pc:docMk/>
            <pc:sldMk cId="2281538930" sldId="270"/>
            <ac:picMk id="10" creationId="{5ADE8B61-7CC3-C8E1-4ECA-ADF12EFED633}"/>
          </ac:picMkLst>
        </pc:picChg>
        <pc:picChg chg="mod">
          <ac:chgData name="Kodali, Srija" userId="S::sxk200105@utdallas.edu::e405bd75-f9ad-443f-a9c8-db4a735d70e6" providerId="AD" clId="Web-{BCFBF449-D254-401C-BF6B-772BC7198F8A}" dt="2022-05-02T22:18:14.477" v="386" actId="14100"/>
          <ac:picMkLst>
            <pc:docMk/>
            <pc:sldMk cId="2281538930" sldId="270"/>
            <ac:picMk id="11" creationId="{6F3971A7-F7CD-6F43-58C4-6B04694721CD}"/>
          </ac:picMkLst>
        </pc:picChg>
        <pc:picChg chg="add del mod">
          <ac:chgData name="Kodali, Srija" userId="S::sxk200105@utdallas.edu::e405bd75-f9ad-443f-a9c8-db4a735d70e6" providerId="AD" clId="Web-{BCFBF449-D254-401C-BF6B-772BC7198F8A}" dt="2022-05-02T22:22:01.298" v="510"/>
          <ac:picMkLst>
            <pc:docMk/>
            <pc:sldMk cId="2281538930" sldId="270"/>
            <ac:picMk id="229" creationId="{B7AC54BC-16AA-8CD7-045E-E56721A48232}"/>
          </ac:picMkLst>
        </pc:picChg>
      </pc:sldChg>
      <pc:sldChg chg="new del">
        <pc:chgData name="Kodali, Srija" userId="S::sxk200105@utdallas.edu::e405bd75-f9ad-443f-a9c8-db4a735d70e6" providerId="AD" clId="Web-{BCFBF449-D254-401C-BF6B-772BC7198F8A}" dt="2022-05-02T21:35:23.276" v="2"/>
        <pc:sldMkLst>
          <pc:docMk/>
          <pc:sldMk cId="865690630" sldId="274"/>
        </pc:sldMkLst>
      </pc:sldChg>
      <pc:sldChg chg="addSp delSp modSp new mod setBg">
        <pc:chgData name="Kodali, Srija" userId="S::sxk200105@utdallas.edu::e405bd75-f9ad-443f-a9c8-db4a735d70e6" providerId="AD" clId="Web-{BCFBF449-D254-401C-BF6B-772BC7198F8A}" dt="2022-05-02T22:04:20.932" v="89" actId="14100"/>
        <pc:sldMkLst>
          <pc:docMk/>
          <pc:sldMk cId="1248970646" sldId="275"/>
        </pc:sldMkLst>
        <pc:spChg chg="mod">
          <ac:chgData name="Kodali, Srija" userId="S::sxk200105@utdallas.edu::e405bd75-f9ad-443f-a9c8-db4a735d70e6" providerId="AD" clId="Web-{BCFBF449-D254-401C-BF6B-772BC7198F8A}" dt="2022-05-02T21:53:55.550" v="19" actId="20577"/>
          <ac:spMkLst>
            <pc:docMk/>
            <pc:sldMk cId="1248970646" sldId="275"/>
            <ac:spMk id="2" creationId="{1CB58A1A-4A7C-24C4-6F0E-649B2FFD2303}"/>
          </ac:spMkLst>
        </pc:spChg>
        <pc:spChg chg="del">
          <ac:chgData name="Kodali, Srija" userId="S::sxk200105@utdallas.edu::e405bd75-f9ad-443f-a9c8-db4a735d70e6" providerId="AD" clId="Web-{BCFBF449-D254-401C-BF6B-772BC7198F8A}" dt="2022-05-02T21:51:47.405" v="3"/>
          <ac:spMkLst>
            <pc:docMk/>
            <pc:sldMk cId="1248970646" sldId="275"/>
            <ac:spMk id="3" creationId="{99F17848-B5F2-D8CE-FE9B-18BC36588D1D}"/>
          </ac:spMkLst>
        </pc:spChg>
        <pc:spChg chg="del">
          <ac:chgData name="Kodali, Srija" userId="S::sxk200105@utdallas.edu::e405bd75-f9ad-443f-a9c8-db4a735d70e6" providerId="AD" clId="Web-{BCFBF449-D254-401C-BF6B-772BC7198F8A}" dt="2022-05-02T21:51:54.764" v="5"/>
          <ac:spMkLst>
            <pc:docMk/>
            <pc:sldMk cId="1248970646" sldId="275"/>
            <ac:spMk id="4" creationId="{0A9DE4B5-8694-059B-C6F8-4C62F9DB8051}"/>
          </ac:spMkLst>
        </pc:spChg>
        <pc:spChg chg="add mod">
          <ac:chgData name="Kodali, Srija" userId="S::sxk200105@utdallas.edu::e405bd75-f9ad-443f-a9c8-db4a735d70e6" providerId="AD" clId="Web-{BCFBF449-D254-401C-BF6B-772BC7198F8A}" dt="2022-05-02T21:59:59.282" v="88" actId="20577"/>
          <ac:spMkLst>
            <pc:docMk/>
            <pc:sldMk cId="1248970646" sldId="275"/>
            <ac:spMk id="7" creationId="{47CC6360-6E4C-E0A8-62B0-4C7D427F9079}"/>
          </ac:spMkLst>
        </pc:spChg>
        <pc:picChg chg="add del mod ord">
          <ac:chgData name="Kodali, Srija" userId="S::sxk200105@utdallas.edu::e405bd75-f9ad-443f-a9c8-db4a735d70e6" providerId="AD" clId="Web-{BCFBF449-D254-401C-BF6B-772BC7198F8A}" dt="2022-05-02T21:51:53.405" v="4"/>
          <ac:picMkLst>
            <pc:docMk/>
            <pc:sldMk cId="1248970646" sldId="275"/>
            <ac:picMk id="5" creationId="{3B617411-9DCD-CB4E-D579-58487E6CBF29}"/>
          </ac:picMkLst>
        </pc:picChg>
        <pc:picChg chg="add mod ord">
          <ac:chgData name="Kodali, Srija" userId="S::sxk200105@utdallas.edu::e405bd75-f9ad-443f-a9c8-db4a735d70e6" providerId="AD" clId="Web-{BCFBF449-D254-401C-BF6B-772BC7198F8A}" dt="2022-05-02T22:04:20.932" v="89" actId="14100"/>
          <ac:picMkLst>
            <pc:docMk/>
            <pc:sldMk cId="1248970646" sldId="275"/>
            <ac:picMk id="8" creationId="{E8F310FD-31C6-7659-7C5C-EE533C8F2D05}"/>
          </ac:picMkLst>
        </pc:picChg>
        <pc:cxnChg chg="add">
          <ac:chgData name="Kodali, Srija" userId="S::sxk200105@utdallas.edu::e405bd75-f9ad-443f-a9c8-db4a735d70e6" providerId="AD" clId="Web-{BCFBF449-D254-401C-BF6B-772BC7198F8A}" dt="2022-05-02T21:52:08.733" v="6"/>
          <ac:cxnSpMkLst>
            <pc:docMk/>
            <pc:sldMk cId="1248970646" sldId="275"/>
            <ac:cxnSpMk id="13" creationId="{F4F4AF38-8AAD-4B65-9274-0033CABC4A16}"/>
          </ac:cxnSpMkLst>
        </pc:cxnChg>
      </pc:sldChg>
    </pc:docChg>
  </pc:docChgLst>
  <pc:docChgLst>
    <pc:chgData name="Patel, Shweta Kishor" userId="S::sxp210052@utdallas.edu::4978ee6c-69c5-412b-baff-0d727356989b" providerId="AD" clId="Web-{1BA88F44-63FD-8F1D-6F4E-737C888B01B6}"/>
    <pc:docChg chg="modSld">
      <pc:chgData name="Patel, Shweta Kishor" userId="S::sxp210052@utdallas.edu::4978ee6c-69c5-412b-baff-0d727356989b" providerId="AD" clId="Web-{1BA88F44-63FD-8F1D-6F4E-737C888B01B6}" dt="2022-05-02T17:43:00.643" v="449" actId="20577"/>
      <pc:docMkLst>
        <pc:docMk/>
      </pc:docMkLst>
      <pc:sldChg chg="modSp">
        <pc:chgData name="Patel, Shweta Kishor" userId="S::sxp210052@utdallas.edu::4978ee6c-69c5-412b-baff-0d727356989b" providerId="AD" clId="Web-{1BA88F44-63FD-8F1D-6F4E-737C888B01B6}" dt="2022-05-02T17:30:36.757" v="58" actId="20577"/>
        <pc:sldMkLst>
          <pc:docMk/>
          <pc:sldMk cId="2905204118" sldId="266"/>
        </pc:sldMkLst>
        <pc:spChg chg="mod">
          <ac:chgData name="Patel, Shweta Kishor" userId="S::sxp210052@utdallas.edu::4978ee6c-69c5-412b-baff-0d727356989b" providerId="AD" clId="Web-{1BA88F44-63FD-8F1D-6F4E-737C888B01B6}" dt="2022-05-02T17:30:36.757" v="58" actId="20577"/>
          <ac:spMkLst>
            <pc:docMk/>
            <pc:sldMk cId="2905204118" sldId="266"/>
            <ac:spMk id="5" creationId="{2FE1CDE6-9C86-9B6F-D02B-1425CFE49B53}"/>
          </ac:spMkLst>
        </pc:spChg>
      </pc:sldChg>
      <pc:sldChg chg="modSp">
        <pc:chgData name="Patel, Shweta Kishor" userId="S::sxp210052@utdallas.edu::4978ee6c-69c5-412b-baff-0d727356989b" providerId="AD" clId="Web-{1BA88F44-63FD-8F1D-6F4E-737C888B01B6}" dt="2022-05-02T17:35:45.368" v="172" actId="20577"/>
        <pc:sldMkLst>
          <pc:docMk/>
          <pc:sldMk cId="1922746919" sldId="267"/>
        </pc:sldMkLst>
        <pc:spChg chg="mod">
          <ac:chgData name="Patel, Shweta Kishor" userId="S::sxp210052@utdallas.edu::4978ee6c-69c5-412b-baff-0d727356989b" providerId="AD" clId="Web-{1BA88F44-63FD-8F1D-6F4E-737C888B01B6}" dt="2022-05-02T17:35:45.368" v="172" actId="20577"/>
          <ac:spMkLst>
            <pc:docMk/>
            <pc:sldMk cId="1922746919" sldId="267"/>
            <ac:spMk id="5" creationId="{C221D934-DC28-9F94-7C2F-D1341377CD7D}"/>
          </ac:spMkLst>
        </pc:spChg>
      </pc:sldChg>
      <pc:sldChg chg="modSp">
        <pc:chgData name="Patel, Shweta Kishor" userId="S::sxp210052@utdallas.edu::4978ee6c-69c5-412b-baff-0d727356989b" providerId="AD" clId="Web-{1BA88F44-63FD-8F1D-6F4E-737C888B01B6}" dt="2022-05-02T17:36:06.463" v="175" actId="20577"/>
        <pc:sldMkLst>
          <pc:docMk/>
          <pc:sldMk cId="2642713097" sldId="268"/>
        </pc:sldMkLst>
        <pc:spChg chg="mod">
          <ac:chgData name="Patel, Shweta Kishor" userId="S::sxp210052@utdallas.edu::4978ee6c-69c5-412b-baff-0d727356989b" providerId="AD" clId="Web-{1BA88F44-63FD-8F1D-6F4E-737C888B01B6}" dt="2022-05-02T17:36:06.463" v="175" actId="20577"/>
          <ac:spMkLst>
            <pc:docMk/>
            <pc:sldMk cId="2642713097" sldId="268"/>
            <ac:spMk id="6" creationId="{0F539EF5-B285-3113-F582-905321814E84}"/>
          </ac:spMkLst>
        </pc:spChg>
      </pc:sldChg>
      <pc:sldChg chg="modSp">
        <pc:chgData name="Patel, Shweta Kishor" userId="S::sxp210052@utdallas.edu::4978ee6c-69c5-412b-baff-0d727356989b" providerId="AD" clId="Web-{1BA88F44-63FD-8F1D-6F4E-737C888B01B6}" dt="2022-05-02T17:42:29.672" v="410" actId="20577"/>
        <pc:sldMkLst>
          <pc:docMk/>
          <pc:sldMk cId="96020096" sldId="272"/>
        </pc:sldMkLst>
        <pc:spChg chg="mod">
          <ac:chgData name="Patel, Shweta Kishor" userId="S::sxp210052@utdallas.edu::4978ee6c-69c5-412b-baff-0d727356989b" providerId="AD" clId="Web-{1BA88F44-63FD-8F1D-6F4E-737C888B01B6}" dt="2022-05-02T17:42:29.672" v="410" actId="20577"/>
          <ac:spMkLst>
            <pc:docMk/>
            <pc:sldMk cId="96020096" sldId="272"/>
            <ac:spMk id="3" creationId="{A5C0EB73-4445-068F-DA5B-86C5CCEF2645}"/>
          </ac:spMkLst>
        </pc:spChg>
      </pc:sldChg>
      <pc:sldChg chg="modSp">
        <pc:chgData name="Patel, Shweta Kishor" userId="S::sxp210052@utdallas.edu::4978ee6c-69c5-412b-baff-0d727356989b" providerId="AD" clId="Web-{1BA88F44-63FD-8F1D-6F4E-737C888B01B6}" dt="2022-05-02T17:43:00.643" v="449" actId="20577"/>
        <pc:sldMkLst>
          <pc:docMk/>
          <pc:sldMk cId="2271299225" sldId="273"/>
        </pc:sldMkLst>
        <pc:spChg chg="mod">
          <ac:chgData name="Patel, Shweta Kishor" userId="S::sxp210052@utdallas.edu::4978ee6c-69c5-412b-baff-0d727356989b" providerId="AD" clId="Web-{1BA88F44-63FD-8F1D-6F4E-737C888B01B6}" dt="2022-05-02T17:43:00.643" v="449" actId="20577"/>
          <ac:spMkLst>
            <pc:docMk/>
            <pc:sldMk cId="2271299225" sldId="273"/>
            <ac:spMk id="2" creationId="{E0BAC0C8-F3C4-38E4-7110-89AD53126E55}"/>
          </ac:spMkLst>
        </pc:spChg>
      </pc:sldChg>
    </pc:docChg>
  </pc:docChgLst>
  <pc:docChgLst>
    <pc:chgData name="Mishra, Gunjan" userId="S::gxm210015@utdallas.edu::52222555-23d6-4321-be56-416da10c1d15" providerId="AD" clId="Web-{9DFE60BF-6BB5-01EF-B2CF-F0F2CA1CB3F3}"/>
    <pc:docChg chg="modSld sldOrd">
      <pc:chgData name="Mishra, Gunjan" userId="S::gxm210015@utdallas.edu::52222555-23d6-4321-be56-416da10c1d15" providerId="AD" clId="Web-{9DFE60BF-6BB5-01EF-B2CF-F0F2CA1CB3F3}" dt="2022-05-02T22:01:03.916" v="1"/>
      <pc:docMkLst>
        <pc:docMk/>
      </pc:docMkLst>
      <pc:sldChg chg="ord">
        <pc:chgData name="Mishra, Gunjan" userId="S::gxm210015@utdallas.edu::52222555-23d6-4321-be56-416da10c1d15" providerId="AD" clId="Web-{9DFE60BF-6BB5-01EF-B2CF-F0F2CA1CB3F3}" dt="2022-05-02T22:01:03.916" v="1"/>
        <pc:sldMkLst>
          <pc:docMk/>
          <pc:sldMk cId="96020096" sldId="272"/>
        </pc:sldMkLst>
      </pc:sldChg>
      <pc:sldChg chg="modSp">
        <pc:chgData name="Mishra, Gunjan" userId="S::gxm210015@utdallas.edu::52222555-23d6-4321-be56-416da10c1d15" providerId="AD" clId="Web-{9DFE60BF-6BB5-01EF-B2CF-F0F2CA1CB3F3}" dt="2022-05-02T22:00:18.853" v="0" actId="14100"/>
        <pc:sldMkLst>
          <pc:docMk/>
          <pc:sldMk cId="2271299225" sldId="273"/>
        </pc:sldMkLst>
        <pc:picChg chg="mod">
          <ac:chgData name="Mishra, Gunjan" userId="S::gxm210015@utdallas.edu::52222555-23d6-4321-be56-416da10c1d15" providerId="AD" clId="Web-{9DFE60BF-6BB5-01EF-B2CF-F0F2CA1CB3F3}" dt="2022-05-02T22:00:18.853" v="0" actId="14100"/>
          <ac:picMkLst>
            <pc:docMk/>
            <pc:sldMk cId="2271299225" sldId="273"/>
            <ac:picMk id="4" creationId="{EBFE7884-9259-D34C-FB2A-D0A363E30B0A}"/>
          </ac:picMkLst>
        </pc:picChg>
      </pc:sldChg>
    </pc:docChg>
  </pc:docChgLst>
  <pc:docChgLst>
    <pc:chgData name="Patel, Shweta Kishor" userId="S::sxp210052@utdallas.edu::4978ee6c-69c5-412b-baff-0d727356989b" providerId="AD" clId="Web-{C917B8A5-E2DD-F9F0-B298-DD1133BBBF54}"/>
    <pc:docChg chg="modSld">
      <pc:chgData name="Patel, Shweta Kishor" userId="S::sxp210052@utdallas.edu::4978ee6c-69c5-412b-baff-0d727356989b" providerId="AD" clId="Web-{C917B8A5-E2DD-F9F0-B298-DD1133BBBF54}" dt="2022-05-02T18:55:04.259" v="22" actId="20577"/>
      <pc:docMkLst>
        <pc:docMk/>
      </pc:docMkLst>
      <pc:sldChg chg="modSp">
        <pc:chgData name="Patel, Shweta Kishor" userId="S::sxp210052@utdallas.edu::4978ee6c-69c5-412b-baff-0d727356989b" providerId="AD" clId="Web-{C917B8A5-E2DD-F9F0-B298-DD1133BBBF54}" dt="2022-05-02T18:55:04.259" v="22" actId="20577"/>
        <pc:sldMkLst>
          <pc:docMk/>
          <pc:sldMk cId="1922746919" sldId="267"/>
        </pc:sldMkLst>
        <pc:spChg chg="mod">
          <ac:chgData name="Patel, Shweta Kishor" userId="S::sxp210052@utdallas.edu::4978ee6c-69c5-412b-baff-0d727356989b" providerId="AD" clId="Web-{C917B8A5-E2DD-F9F0-B298-DD1133BBBF54}" dt="2022-05-02T18:55:04.259" v="22" actId="20577"/>
          <ac:spMkLst>
            <pc:docMk/>
            <pc:sldMk cId="1922746919" sldId="267"/>
            <ac:spMk id="5" creationId="{C221D934-DC28-9F94-7C2F-D1341377CD7D}"/>
          </ac:spMkLst>
        </pc:spChg>
      </pc:sldChg>
    </pc:docChg>
  </pc:docChgLst>
  <pc:docChgLst>
    <pc:chgData name="Mishra, Gunjan" userId="S::gxm210015@utdallas.edu::52222555-23d6-4321-be56-416da10c1d15" providerId="AD" clId="Web-{C0A12DB2-D7AF-380C-0B81-E32E55D896EB}"/>
    <pc:docChg chg="modSld">
      <pc:chgData name="Mishra, Gunjan" userId="S::gxm210015@utdallas.edu::52222555-23d6-4321-be56-416da10c1d15" providerId="AD" clId="Web-{C0A12DB2-D7AF-380C-0B81-E32E55D896EB}" dt="2022-05-02T21:05:02.680" v="10" actId="1076"/>
      <pc:docMkLst>
        <pc:docMk/>
      </pc:docMkLst>
      <pc:sldChg chg="modSp">
        <pc:chgData name="Mishra, Gunjan" userId="S::gxm210015@utdallas.edu::52222555-23d6-4321-be56-416da10c1d15" providerId="AD" clId="Web-{C0A12DB2-D7AF-380C-0B81-E32E55D896EB}" dt="2022-05-02T21:03:01.301" v="3" actId="20577"/>
        <pc:sldMkLst>
          <pc:docMk/>
          <pc:sldMk cId="2438228441" sldId="263"/>
        </pc:sldMkLst>
        <pc:spChg chg="mod">
          <ac:chgData name="Mishra, Gunjan" userId="S::gxm210015@utdallas.edu::52222555-23d6-4321-be56-416da10c1d15" providerId="AD" clId="Web-{C0A12DB2-D7AF-380C-0B81-E32E55D896EB}" dt="2022-05-02T21:03:01.301" v="3" actId="20577"/>
          <ac:spMkLst>
            <pc:docMk/>
            <pc:sldMk cId="2438228441" sldId="263"/>
            <ac:spMk id="3" creationId="{E8FD70FA-D16D-0021-26F7-C448C26A2545}"/>
          </ac:spMkLst>
        </pc:spChg>
      </pc:sldChg>
      <pc:sldChg chg="modSp">
        <pc:chgData name="Mishra, Gunjan" userId="S::gxm210015@utdallas.edu::52222555-23d6-4321-be56-416da10c1d15" providerId="AD" clId="Web-{C0A12DB2-D7AF-380C-0B81-E32E55D896EB}" dt="2022-05-02T21:05:02.680" v="10" actId="1076"/>
        <pc:sldMkLst>
          <pc:docMk/>
          <pc:sldMk cId="1922746919" sldId="267"/>
        </pc:sldMkLst>
        <pc:spChg chg="mod">
          <ac:chgData name="Mishra, Gunjan" userId="S::gxm210015@utdallas.edu::52222555-23d6-4321-be56-416da10c1d15" providerId="AD" clId="Web-{C0A12DB2-D7AF-380C-0B81-E32E55D896EB}" dt="2022-05-02T21:05:02.680" v="10" actId="1076"/>
          <ac:spMkLst>
            <pc:docMk/>
            <pc:sldMk cId="1922746919" sldId="267"/>
            <ac:spMk id="5" creationId="{C221D934-DC28-9F94-7C2F-D1341377CD7D}"/>
          </ac:spMkLst>
        </pc:spChg>
        <pc:picChg chg="mod">
          <ac:chgData name="Mishra, Gunjan" userId="S::gxm210015@utdallas.edu::52222555-23d6-4321-be56-416da10c1d15" providerId="AD" clId="Web-{C0A12DB2-D7AF-380C-0B81-E32E55D896EB}" dt="2022-05-02T21:04:55.273" v="9" actId="1076"/>
          <ac:picMkLst>
            <pc:docMk/>
            <pc:sldMk cId="1922746919" sldId="267"/>
            <ac:picMk id="4" creationId="{022600AE-D1EA-B8CD-D3F9-F6F5407B8DCA}"/>
          </ac:picMkLst>
        </pc:picChg>
      </pc:sldChg>
      <pc:sldChg chg="modSp">
        <pc:chgData name="Mishra, Gunjan" userId="S::gxm210015@utdallas.edu::52222555-23d6-4321-be56-416da10c1d15" providerId="AD" clId="Web-{C0A12DB2-D7AF-380C-0B81-E32E55D896EB}" dt="2022-05-02T21:03:15.817" v="7" actId="20577"/>
        <pc:sldMkLst>
          <pc:docMk/>
          <pc:sldMk cId="2271299225" sldId="273"/>
        </pc:sldMkLst>
        <pc:spChg chg="mod">
          <ac:chgData name="Mishra, Gunjan" userId="S::gxm210015@utdallas.edu::52222555-23d6-4321-be56-416da10c1d15" providerId="AD" clId="Web-{C0A12DB2-D7AF-380C-0B81-E32E55D896EB}" dt="2022-05-02T21:03:15.817" v="7" actId="20577"/>
          <ac:spMkLst>
            <pc:docMk/>
            <pc:sldMk cId="2271299225" sldId="273"/>
            <ac:spMk id="5" creationId="{CB063F9D-50A4-CE23-D15C-1B51C17C8EB9}"/>
          </ac:spMkLst>
        </pc:spChg>
      </pc:sldChg>
    </pc:docChg>
  </pc:docChgLst>
  <pc:docChgLst>
    <pc:chgData name="Madgula, Madhurima" userId="S::mxm200019@utdallas.edu::e3572a22-f1ab-4601-a467-d8e3fe0ecde6" providerId="AD" clId="Web-{8C6F0EC2-1ED9-44FC-977B-AA8AEFD67FA1}"/>
    <pc:docChg chg="modSld">
      <pc:chgData name="Madgula, Madhurima" userId="S::mxm200019@utdallas.edu::e3572a22-f1ab-4601-a467-d8e3fe0ecde6" providerId="AD" clId="Web-{8C6F0EC2-1ED9-44FC-977B-AA8AEFD67FA1}" dt="2022-04-30T00:01:54.517" v="5" actId="20577"/>
      <pc:docMkLst>
        <pc:docMk/>
      </pc:docMkLst>
      <pc:sldChg chg="modSp">
        <pc:chgData name="Madgula, Madhurima" userId="S::mxm200019@utdallas.edu::e3572a22-f1ab-4601-a467-d8e3fe0ecde6" providerId="AD" clId="Web-{8C6F0EC2-1ED9-44FC-977B-AA8AEFD67FA1}" dt="2022-04-30T00:01:54.517" v="5" actId="20577"/>
        <pc:sldMkLst>
          <pc:docMk/>
          <pc:sldMk cId="2438228441" sldId="263"/>
        </pc:sldMkLst>
        <pc:spChg chg="mod">
          <ac:chgData name="Madgula, Madhurima" userId="S::mxm200019@utdallas.edu::e3572a22-f1ab-4601-a467-d8e3fe0ecde6" providerId="AD" clId="Web-{8C6F0EC2-1ED9-44FC-977B-AA8AEFD67FA1}" dt="2022-04-30T00:01:54.517" v="5" actId="20577"/>
          <ac:spMkLst>
            <pc:docMk/>
            <pc:sldMk cId="2438228441" sldId="263"/>
            <ac:spMk id="3" creationId="{E8FD70FA-D16D-0021-26F7-C448C26A2545}"/>
          </ac:spMkLst>
        </pc:spChg>
      </pc:sldChg>
    </pc:docChg>
  </pc:docChgLst>
  <pc:docChgLst>
    <pc:chgData name="Kodali, Srija" userId="S::sxk200105@utdallas.edu::e405bd75-f9ad-443f-a9c8-db4a735d70e6" providerId="AD" clId="Web-{E47905CD-C625-40C6-A2EA-09235AD46F08}"/>
    <pc:docChg chg="modSld">
      <pc:chgData name="Kodali, Srija" userId="S::sxk200105@utdallas.edu::e405bd75-f9ad-443f-a9c8-db4a735d70e6" providerId="AD" clId="Web-{E47905CD-C625-40C6-A2EA-09235AD46F08}" dt="2022-05-02T22:25:15.152" v="14"/>
      <pc:docMkLst>
        <pc:docMk/>
      </pc:docMkLst>
      <pc:sldChg chg="addSp delSp modSp">
        <pc:chgData name="Kodali, Srija" userId="S::sxk200105@utdallas.edu::e405bd75-f9ad-443f-a9c8-db4a735d70e6" providerId="AD" clId="Web-{E47905CD-C625-40C6-A2EA-09235AD46F08}" dt="2022-05-02T22:25:15.152" v="14"/>
        <pc:sldMkLst>
          <pc:docMk/>
          <pc:sldMk cId="2281538930" sldId="270"/>
        </pc:sldMkLst>
        <pc:graphicFrameChg chg="modGraphic">
          <ac:chgData name="Kodali, Srija" userId="S::sxk200105@utdallas.edu::e405bd75-f9ad-443f-a9c8-db4a735d70e6" providerId="AD" clId="Web-{E47905CD-C625-40C6-A2EA-09235AD46F08}" dt="2022-05-02T22:23:11.227" v="6" actId="20577"/>
          <ac:graphicFrameMkLst>
            <pc:docMk/>
            <pc:sldMk cId="2281538930" sldId="270"/>
            <ac:graphicFrameMk id="4" creationId="{DDB2F2A5-9D7B-E39E-FA03-E823AE7D3375}"/>
          </ac:graphicFrameMkLst>
        </pc:graphicFrameChg>
        <pc:picChg chg="add del mod">
          <ac:chgData name="Kodali, Srija" userId="S::sxk200105@utdallas.edu::e405bd75-f9ad-443f-a9c8-db4a735d70e6" providerId="AD" clId="Web-{E47905CD-C625-40C6-A2EA-09235AD46F08}" dt="2022-05-02T22:24:19.447" v="8"/>
          <ac:picMkLst>
            <pc:docMk/>
            <pc:sldMk cId="2281538930" sldId="270"/>
            <ac:picMk id="236" creationId="{EBAF08C0-7D9B-2993-17B9-3811C4F43F3F}"/>
          </ac:picMkLst>
        </pc:picChg>
        <pc:picChg chg="add del mod">
          <ac:chgData name="Kodali, Srija" userId="S::sxk200105@utdallas.edu::e405bd75-f9ad-443f-a9c8-db4a735d70e6" providerId="AD" clId="Web-{E47905CD-C625-40C6-A2EA-09235AD46F08}" dt="2022-05-02T22:24:52.605" v="12"/>
          <ac:picMkLst>
            <pc:docMk/>
            <pc:sldMk cId="2281538930" sldId="270"/>
            <ac:picMk id="237" creationId="{2FA6FEE2-2550-3F7E-C324-91AC82A6598F}"/>
          </ac:picMkLst>
        </pc:picChg>
        <pc:picChg chg="add del mod">
          <ac:chgData name="Kodali, Srija" userId="S::sxk200105@utdallas.edu::e405bd75-f9ad-443f-a9c8-db4a735d70e6" providerId="AD" clId="Web-{E47905CD-C625-40C6-A2EA-09235AD46F08}" dt="2022-05-02T22:24:49.933" v="11"/>
          <ac:picMkLst>
            <pc:docMk/>
            <pc:sldMk cId="2281538930" sldId="270"/>
            <ac:picMk id="238" creationId="{FD51BADA-5694-EA47-A6E4-EAF1DF0B7CDE}"/>
          </ac:picMkLst>
        </pc:picChg>
        <pc:picChg chg="add del mod">
          <ac:chgData name="Kodali, Srija" userId="S::sxk200105@utdallas.edu::e405bd75-f9ad-443f-a9c8-db4a735d70e6" providerId="AD" clId="Web-{E47905CD-C625-40C6-A2EA-09235AD46F08}" dt="2022-05-02T22:25:15.152" v="14"/>
          <ac:picMkLst>
            <pc:docMk/>
            <pc:sldMk cId="2281538930" sldId="270"/>
            <ac:picMk id="239" creationId="{5A615F16-0EA8-7D9C-9A5A-01478DF3845A}"/>
          </ac:picMkLst>
        </pc:picChg>
      </pc:sldChg>
    </pc:docChg>
  </pc:docChgLst>
  <pc:docChgLst>
    <pc:chgData name="Kodali, Srija" userId="S::sxk200105@utdallas.edu::e405bd75-f9ad-443f-a9c8-db4a735d70e6" providerId="AD" clId="Web-{FA997798-C40D-4658-9DB1-46314D9807AE}"/>
    <pc:docChg chg="modSld">
      <pc:chgData name="Kodali, Srija" userId="S::sxk200105@utdallas.edu::e405bd75-f9ad-443f-a9c8-db4a735d70e6" providerId="AD" clId="Web-{FA997798-C40D-4658-9DB1-46314D9807AE}" dt="2022-05-02T21:07:44.298" v="11" actId="14100"/>
      <pc:docMkLst>
        <pc:docMk/>
      </pc:docMkLst>
      <pc:sldChg chg="addSp delSp modSp">
        <pc:chgData name="Kodali, Srija" userId="S::sxk200105@utdallas.edu::e405bd75-f9ad-443f-a9c8-db4a735d70e6" providerId="AD" clId="Web-{FA997798-C40D-4658-9DB1-46314D9807AE}" dt="2022-05-02T21:07:44.298" v="11" actId="14100"/>
        <pc:sldMkLst>
          <pc:docMk/>
          <pc:sldMk cId="2271299225" sldId="273"/>
        </pc:sldMkLst>
        <pc:picChg chg="add del mod">
          <ac:chgData name="Kodali, Srija" userId="S::sxk200105@utdallas.edu::e405bd75-f9ad-443f-a9c8-db4a735d70e6" providerId="AD" clId="Web-{FA997798-C40D-4658-9DB1-46314D9807AE}" dt="2022-05-02T21:06:24.746" v="2"/>
          <ac:picMkLst>
            <pc:docMk/>
            <pc:sldMk cId="2271299225" sldId="273"/>
            <ac:picMk id="3" creationId="{18889000-9BEF-66EA-5799-4404BFA64111}"/>
          </ac:picMkLst>
        </pc:picChg>
        <pc:picChg chg="mod">
          <ac:chgData name="Kodali, Srija" userId="S::sxk200105@utdallas.edu::e405bd75-f9ad-443f-a9c8-db4a735d70e6" providerId="AD" clId="Web-{FA997798-C40D-4658-9DB1-46314D9807AE}" dt="2022-05-02T21:07:36.829" v="9" actId="14100"/>
          <ac:picMkLst>
            <pc:docMk/>
            <pc:sldMk cId="2271299225" sldId="273"/>
            <ac:picMk id="4" creationId="{EBFE7884-9259-D34C-FB2A-D0A363E30B0A}"/>
          </ac:picMkLst>
        </pc:picChg>
        <pc:picChg chg="add mod">
          <ac:chgData name="Kodali, Srija" userId="S::sxk200105@utdallas.edu::e405bd75-f9ad-443f-a9c8-db4a735d70e6" providerId="AD" clId="Web-{FA997798-C40D-4658-9DB1-46314D9807AE}" dt="2022-05-02T21:07:44.298" v="11" actId="14100"/>
          <ac:picMkLst>
            <pc:docMk/>
            <pc:sldMk cId="2271299225" sldId="273"/>
            <ac:picMk id="7" creationId="{C782225B-E75A-87E3-276A-62209FC7CDBE}"/>
          </ac:picMkLst>
        </pc:picChg>
        <pc:picChg chg="del">
          <ac:chgData name="Kodali, Srija" userId="S::sxk200105@utdallas.edu::e405bd75-f9ad-443f-a9c8-db4a735d70e6" providerId="AD" clId="Web-{FA997798-C40D-4658-9DB1-46314D9807AE}" dt="2022-05-02T21:06:20.011" v="0"/>
          <ac:picMkLst>
            <pc:docMk/>
            <pc:sldMk cId="2271299225" sldId="273"/>
            <ac:picMk id="8" creationId="{99EF4B65-5414-A8FC-F439-1F27DBD06619}"/>
          </ac:picMkLst>
        </pc:picChg>
      </pc:sldChg>
    </pc:docChg>
  </pc:docChgLst>
  <pc:docChgLst>
    <pc:chgData name="Kodali, Srija" userId="S::sxk200105@utdallas.edu::e405bd75-f9ad-443f-a9c8-db4a735d70e6" providerId="AD" clId="Web-{2B2BF40F-AC86-4315-AC44-2BB52DF0B4C8}"/>
    <pc:docChg chg="modSld">
      <pc:chgData name="Kodali, Srija" userId="S::sxk200105@utdallas.edu::e405bd75-f9ad-443f-a9c8-db4a735d70e6" providerId="AD" clId="Web-{2B2BF40F-AC86-4315-AC44-2BB52DF0B4C8}" dt="2022-05-03T00:01:33.979" v="12" actId="14100"/>
      <pc:docMkLst>
        <pc:docMk/>
      </pc:docMkLst>
      <pc:sldChg chg="addSp modSp">
        <pc:chgData name="Kodali, Srija" userId="S::sxk200105@utdallas.edu::e405bd75-f9ad-443f-a9c8-db4a735d70e6" providerId="AD" clId="Web-{2B2BF40F-AC86-4315-AC44-2BB52DF0B4C8}" dt="2022-05-03T00:01:33.979" v="12" actId="14100"/>
        <pc:sldMkLst>
          <pc:docMk/>
          <pc:sldMk cId="2271299225" sldId="273"/>
        </pc:sldMkLst>
        <pc:spChg chg="mod">
          <ac:chgData name="Kodali, Srija" userId="S::sxk200105@utdallas.edu::e405bd75-f9ad-443f-a9c8-db4a735d70e6" providerId="AD" clId="Web-{2B2BF40F-AC86-4315-AC44-2BB52DF0B4C8}" dt="2022-05-02T23:58:08.881" v="3" actId="1076"/>
          <ac:spMkLst>
            <pc:docMk/>
            <pc:sldMk cId="2271299225" sldId="273"/>
            <ac:spMk id="5" creationId="{CB063F9D-50A4-CE23-D15C-1B51C17C8EB9}"/>
          </ac:spMkLst>
        </pc:spChg>
        <pc:spChg chg="mod">
          <ac:chgData name="Kodali, Srija" userId="S::sxk200105@utdallas.edu::e405bd75-f9ad-443f-a9c8-db4a735d70e6" providerId="AD" clId="Web-{2B2BF40F-AC86-4315-AC44-2BB52DF0B4C8}" dt="2022-05-02T23:57:58.599" v="2" actId="1076"/>
          <ac:spMkLst>
            <pc:docMk/>
            <pc:sldMk cId="2271299225" sldId="273"/>
            <ac:spMk id="6" creationId="{63237523-782B-8128-9445-F0FF328D5E45}"/>
          </ac:spMkLst>
        </pc:spChg>
        <pc:picChg chg="add mod">
          <ac:chgData name="Kodali, Srija" userId="S::sxk200105@utdallas.edu::e405bd75-f9ad-443f-a9c8-db4a735d70e6" providerId="AD" clId="Web-{2B2BF40F-AC86-4315-AC44-2BB52DF0B4C8}" dt="2022-05-02T23:59:46.196" v="8" actId="14100"/>
          <ac:picMkLst>
            <pc:docMk/>
            <pc:sldMk cId="2271299225" sldId="273"/>
            <ac:picMk id="3" creationId="{AC9AC881-10F7-293D-FF7E-5416836E653A}"/>
          </ac:picMkLst>
        </pc:picChg>
        <pc:picChg chg="add mod">
          <ac:chgData name="Kodali, Srija" userId="S::sxk200105@utdallas.edu::e405bd75-f9ad-443f-a9c8-db4a735d70e6" providerId="AD" clId="Web-{2B2BF40F-AC86-4315-AC44-2BB52DF0B4C8}" dt="2022-05-03T00:01:33.979" v="12" actId="14100"/>
          <ac:picMkLst>
            <pc:docMk/>
            <pc:sldMk cId="2271299225" sldId="273"/>
            <ac:picMk id="8" creationId="{17DD9BEE-68FE-6452-D960-2D2B965D1F83}"/>
          </ac:picMkLst>
        </pc:picChg>
      </pc:sldChg>
    </pc:docChg>
  </pc:docChgLst>
  <pc:docChgLst>
    <pc:chgData name="Patel, Shweta Kishor" userId="S::sxp210052@utdallas.edu::4978ee6c-69c5-412b-baff-0d727356989b" providerId="AD" clId="Web-{6EDDE265-8781-4E29-0DD8-8C9ADBA63214}"/>
    <pc:docChg chg="addSld modSld">
      <pc:chgData name="Patel, Shweta Kishor" userId="S::sxp210052@utdallas.edu::4978ee6c-69c5-412b-baff-0d727356989b" providerId="AD" clId="Web-{6EDDE265-8781-4E29-0DD8-8C9ADBA63214}" dt="2022-05-02T17:23:55.650" v="156" actId="14100"/>
      <pc:docMkLst>
        <pc:docMk/>
      </pc:docMkLst>
      <pc:sldChg chg="addSp delSp modSp">
        <pc:chgData name="Patel, Shweta Kishor" userId="S::sxp210052@utdallas.edu::4978ee6c-69c5-412b-baff-0d727356989b" providerId="AD" clId="Web-{6EDDE265-8781-4E29-0DD8-8C9ADBA63214}" dt="2022-05-02T17:17:23.466" v="59"/>
        <pc:sldMkLst>
          <pc:docMk/>
          <pc:sldMk cId="2905204118" sldId="266"/>
        </pc:sldMkLst>
        <pc:spChg chg="mod">
          <ac:chgData name="Patel, Shweta Kishor" userId="S::sxp210052@utdallas.edu::4978ee6c-69c5-412b-baff-0d727356989b" providerId="AD" clId="Web-{6EDDE265-8781-4E29-0DD8-8C9ADBA63214}" dt="2022-05-02T17:09:59.045" v="38" actId="20577"/>
          <ac:spMkLst>
            <pc:docMk/>
            <pc:sldMk cId="2905204118" sldId="266"/>
            <ac:spMk id="5" creationId="{2FE1CDE6-9C86-9B6F-D02B-1425CFE49B53}"/>
          </ac:spMkLst>
        </pc:spChg>
        <pc:picChg chg="add del mod">
          <ac:chgData name="Patel, Shweta Kishor" userId="S::sxp210052@utdallas.edu::4978ee6c-69c5-412b-baff-0d727356989b" providerId="AD" clId="Web-{6EDDE265-8781-4E29-0DD8-8C9ADBA63214}" dt="2022-05-02T17:17:23.466" v="59"/>
          <ac:picMkLst>
            <pc:docMk/>
            <pc:sldMk cId="2905204118" sldId="266"/>
            <ac:picMk id="3" creationId="{A0D61F46-EF01-90D4-B870-BC84BC8CBEB1}"/>
          </ac:picMkLst>
        </pc:picChg>
        <pc:picChg chg="add del mod">
          <ac:chgData name="Patel, Shweta Kishor" userId="S::sxp210052@utdallas.edu::4978ee6c-69c5-412b-baff-0d727356989b" providerId="AD" clId="Web-{6EDDE265-8781-4E29-0DD8-8C9ADBA63214}" dt="2022-05-02T17:17:22.044" v="58"/>
          <ac:picMkLst>
            <pc:docMk/>
            <pc:sldMk cId="2905204118" sldId="266"/>
            <ac:picMk id="6" creationId="{F24153B8-A4DE-6E05-6CA3-2C741A1E63A5}"/>
          </ac:picMkLst>
        </pc:picChg>
      </pc:sldChg>
      <pc:sldChg chg="addSp delSp modSp new">
        <pc:chgData name="Patel, Shweta Kishor" userId="S::sxp210052@utdallas.edu::4978ee6c-69c5-412b-baff-0d727356989b" providerId="AD" clId="Web-{6EDDE265-8781-4E29-0DD8-8C9ADBA63214}" dt="2022-05-02T17:23:55.650" v="156" actId="14100"/>
        <pc:sldMkLst>
          <pc:docMk/>
          <pc:sldMk cId="2271299225" sldId="273"/>
        </pc:sldMkLst>
        <pc:spChg chg="del">
          <ac:chgData name="Patel, Shweta Kishor" userId="S::sxp210052@utdallas.edu::4978ee6c-69c5-412b-baff-0d727356989b" providerId="AD" clId="Web-{6EDDE265-8781-4E29-0DD8-8C9ADBA63214}" dt="2022-05-02T17:14:18.819" v="41"/>
          <ac:spMkLst>
            <pc:docMk/>
            <pc:sldMk cId="2271299225" sldId="273"/>
            <ac:spMk id="3" creationId="{FF775C58-348C-06F4-B5C3-C39FABC9706E}"/>
          </ac:spMkLst>
        </pc:spChg>
        <pc:spChg chg="add mod">
          <ac:chgData name="Patel, Shweta Kishor" userId="S::sxp210052@utdallas.edu::4978ee6c-69c5-412b-baff-0d727356989b" providerId="AD" clId="Web-{6EDDE265-8781-4E29-0DD8-8C9ADBA63214}" dt="2022-05-02T17:23:47.525" v="154" actId="20577"/>
          <ac:spMkLst>
            <pc:docMk/>
            <pc:sldMk cId="2271299225" sldId="273"/>
            <ac:spMk id="5" creationId="{CB063F9D-50A4-CE23-D15C-1B51C17C8EB9}"/>
          </ac:spMkLst>
        </pc:spChg>
        <pc:spChg chg="add mod">
          <ac:chgData name="Patel, Shweta Kishor" userId="S::sxp210052@utdallas.edu::4978ee6c-69c5-412b-baff-0d727356989b" providerId="AD" clId="Web-{6EDDE265-8781-4E29-0DD8-8C9ADBA63214}" dt="2022-05-02T17:23:55.650" v="156" actId="14100"/>
          <ac:spMkLst>
            <pc:docMk/>
            <pc:sldMk cId="2271299225" sldId="273"/>
            <ac:spMk id="6" creationId="{63237523-782B-8128-9445-F0FF328D5E45}"/>
          </ac:spMkLst>
        </pc:spChg>
        <pc:picChg chg="add mod ord">
          <ac:chgData name="Patel, Shweta Kishor" userId="S::sxp210052@utdallas.edu::4978ee6c-69c5-412b-baff-0d727356989b" providerId="AD" clId="Web-{6EDDE265-8781-4E29-0DD8-8C9ADBA63214}" dt="2022-05-02T17:23:34.884" v="151" actId="14100"/>
          <ac:picMkLst>
            <pc:docMk/>
            <pc:sldMk cId="2271299225" sldId="273"/>
            <ac:picMk id="4" creationId="{EBFE7884-9259-D34C-FB2A-D0A363E30B0A}"/>
          </ac:picMkLst>
        </pc:picChg>
        <pc:picChg chg="add del mod">
          <ac:chgData name="Patel, Shweta Kishor" userId="S::sxp210052@utdallas.edu::4978ee6c-69c5-412b-baff-0d727356989b" providerId="AD" clId="Web-{6EDDE265-8781-4E29-0DD8-8C9ADBA63214}" dt="2022-05-02T17:23:10.524" v="142"/>
          <ac:picMkLst>
            <pc:docMk/>
            <pc:sldMk cId="2271299225" sldId="273"/>
            <ac:picMk id="7" creationId="{D04D6AAA-9F3F-3189-DD20-ADA098F33CC2}"/>
          </ac:picMkLst>
        </pc:picChg>
        <pc:picChg chg="add mod">
          <ac:chgData name="Patel, Shweta Kishor" userId="S::sxp210052@utdallas.edu::4978ee6c-69c5-412b-baff-0d727356989b" providerId="AD" clId="Web-{6EDDE265-8781-4E29-0DD8-8C9ADBA63214}" dt="2022-05-02T17:23:35.337" v="152" actId="1076"/>
          <ac:picMkLst>
            <pc:docMk/>
            <pc:sldMk cId="2271299225" sldId="273"/>
            <ac:picMk id="8" creationId="{99EF4B65-5414-A8FC-F439-1F27DBD06619}"/>
          </ac:picMkLst>
        </pc:picChg>
      </pc:sldChg>
    </pc:docChg>
  </pc:docChgLst>
  <pc:docChgLst>
    <pc:chgData name="Mishra, Gunjan" userId="S::gxm210015@utdallas.edu::52222555-23d6-4321-be56-416da10c1d15" providerId="AD" clId="Web-{34B1E057-EA4D-D2B5-B69E-EBA33037E349}"/>
    <pc:docChg chg="modSld">
      <pc:chgData name="Mishra, Gunjan" userId="S::gxm210015@utdallas.edu::52222555-23d6-4321-be56-416da10c1d15" providerId="AD" clId="Web-{34B1E057-EA4D-D2B5-B69E-EBA33037E349}" dt="2022-05-03T00:04:52.754" v="79" actId="1076"/>
      <pc:docMkLst>
        <pc:docMk/>
      </pc:docMkLst>
      <pc:sldChg chg="modTransition">
        <pc:chgData name="Mishra, Gunjan" userId="S::gxm210015@utdallas.edu::52222555-23d6-4321-be56-416da10c1d15" providerId="AD" clId="Web-{34B1E057-EA4D-D2B5-B69E-EBA33037E349}" dt="2022-05-02T23:32:14.598" v="35"/>
        <pc:sldMkLst>
          <pc:docMk/>
          <pc:sldMk cId="2606269693" sldId="256"/>
        </pc:sldMkLst>
      </pc:sldChg>
      <pc:sldChg chg="modSp">
        <pc:chgData name="Mishra, Gunjan" userId="S::gxm210015@utdallas.edu::52222555-23d6-4321-be56-416da10c1d15" providerId="AD" clId="Web-{34B1E057-EA4D-D2B5-B69E-EBA33037E349}" dt="2022-05-02T23:53:43.729" v="78" actId="20577"/>
        <pc:sldMkLst>
          <pc:docMk/>
          <pc:sldMk cId="2905204118" sldId="266"/>
        </pc:sldMkLst>
        <pc:spChg chg="mod">
          <ac:chgData name="Mishra, Gunjan" userId="S::gxm210015@utdallas.edu::52222555-23d6-4321-be56-416da10c1d15" providerId="AD" clId="Web-{34B1E057-EA4D-D2B5-B69E-EBA33037E349}" dt="2022-05-02T23:53:43.729" v="78" actId="20577"/>
          <ac:spMkLst>
            <pc:docMk/>
            <pc:sldMk cId="2905204118" sldId="266"/>
            <ac:spMk id="5" creationId="{2FE1CDE6-9C86-9B6F-D02B-1425CFE49B53}"/>
          </ac:spMkLst>
        </pc:spChg>
      </pc:sldChg>
      <pc:sldChg chg="modSp">
        <pc:chgData name="Mishra, Gunjan" userId="S::gxm210015@utdallas.edu::52222555-23d6-4321-be56-416da10c1d15" providerId="AD" clId="Web-{34B1E057-EA4D-D2B5-B69E-EBA33037E349}" dt="2022-05-02T23:49:59.325" v="67" actId="1076"/>
        <pc:sldMkLst>
          <pc:docMk/>
          <pc:sldMk cId="1922746919" sldId="267"/>
        </pc:sldMkLst>
        <pc:spChg chg="mod">
          <ac:chgData name="Mishra, Gunjan" userId="S::gxm210015@utdallas.edu::52222555-23d6-4321-be56-416da10c1d15" providerId="AD" clId="Web-{34B1E057-EA4D-D2B5-B69E-EBA33037E349}" dt="2022-05-02T23:49:59.325" v="67" actId="1076"/>
          <ac:spMkLst>
            <pc:docMk/>
            <pc:sldMk cId="1922746919" sldId="267"/>
            <ac:spMk id="2" creationId="{42C55590-4E13-D4E9-8FCA-1332DA139D78}"/>
          </ac:spMkLst>
        </pc:spChg>
      </pc:sldChg>
      <pc:sldChg chg="addSp modSp">
        <pc:chgData name="Mishra, Gunjan" userId="S::gxm210015@utdallas.edu::52222555-23d6-4321-be56-416da10c1d15" providerId="AD" clId="Web-{34B1E057-EA4D-D2B5-B69E-EBA33037E349}" dt="2022-05-03T00:04:52.754" v="79" actId="1076"/>
        <pc:sldMkLst>
          <pc:docMk/>
          <pc:sldMk cId="2281538930" sldId="270"/>
        </pc:sldMkLst>
        <pc:spChg chg="mod">
          <ac:chgData name="Mishra, Gunjan" userId="S::gxm210015@utdallas.edu::52222555-23d6-4321-be56-416da10c1d15" providerId="AD" clId="Web-{34B1E057-EA4D-D2B5-B69E-EBA33037E349}" dt="2022-05-02T23:30:09.703" v="26" actId="20577"/>
          <ac:spMkLst>
            <pc:docMk/>
            <pc:sldMk cId="2281538930" sldId="270"/>
            <ac:spMk id="223" creationId="{862EBFD8-738D-C297-BFF8-829FD3A45782}"/>
          </ac:spMkLst>
        </pc:spChg>
        <pc:picChg chg="mod">
          <ac:chgData name="Mishra, Gunjan" userId="S::gxm210015@utdallas.edu::52222555-23d6-4321-be56-416da10c1d15" providerId="AD" clId="Web-{34B1E057-EA4D-D2B5-B69E-EBA33037E349}" dt="2022-05-03T00:04:52.754" v="79" actId="1076"/>
          <ac:picMkLst>
            <pc:docMk/>
            <pc:sldMk cId="2281538930" sldId="270"/>
            <ac:picMk id="7" creationId="{2F0FAFA5-C860-D265-EAE0-7E581CC98DF8}"/>
          </ac:picMkLst>
        </pc:picChg>
        <pc:picChg chg="mod">
          <ac:chgData name="Mishra, Gunjan" userId="S::gxm210015@utdallas.edu::52222555-23d6-4321-be56-416da10c1d15" providerId="AD" clId="Web-{34B1E057-EA4D-D2B5-B69E-EBA33037E349}" dt="2022-05-02T23:30:55.736" v="31" actId="14100"/>
          <ac:picMkLst>
            <pc:docMk/>
            <pc:sldMk cId="2281538930" sldId="270"/>
            <ac:picMk id="8" creationId="{2A278409-7723-60F2-0750-3168D492F3B1}"/>
          </ac:picMkLst>
        </pc:picChg>
        <pc:picChg chg="add mod">
          <ac:chgData name="Mishra, Gunjan" userId="S::gxm210015@utdallas.edu::52222555-23d6-4321-be56-416da10c1d15" providerId="AD" clId="Web-{34B1E057-EA4D-D2B5-B69E-EBA33037E349}" dt="2022-05-02T23:30:30.188" v="29" actId="14100"/>
          <ac:picMkLst>
            <pc:docMk/>
            <pc:sldMk cId="2281538930" sldId="270"/>
            <ac:picMk id="19" creationId="{51893691-F25E-A0D1-E657-050EB0C4279B}"/>
          </ac:picMkLst>
        </pc:picChg>
        <pc:picChg chg="add mod">
          <ac:chgData name="Mishra, Gunjan" userId="S::gxm210015@utdallas.edu::52222555-23d6-4321-be56-416da10c1d15" providerId="AD" clId="Web-{34B1E057-EA4D-D2B5-B69E-EBA33037E349}" dt="2022-05-02T23:29:47.749" v="23" actId="1076"/>
          <ac:picMkLst>
            <pc:docMk/>
            <pc:sldMk cId="2281538930" sldId="270"/>
            <ac:picMk id="20" creationId="{0A6F416A-F3BE-3FDC-FE6F-8D773ED223B6}"/>
          </ac:picMkLst>
        </pc:picChg>
      </pc:sldChg>
      <pc:sldChg chg="modSp">
        <pc:chgData name="Mishra, Gunjan" userId="S::gxm210015@utdallas.edu::52222555-23d6-4321-be56-416da10c1d15" providerId="AD" clId="Web-{34B1E057-EA4D-D2B5-B69E-EBA33037E349}" dt="2022-05-02T23:50:17.920" v="71" actId="14100"/>
        <pc:sldMkLst>
          <pc:docMk/>
          <pc:sldMk cId="2271299225" sldId="273"/>
        </pc:sldMkLst>
        <pc:spChg chg="mod">
          <ac:chgData name="Mishra, Gunjan" userId="S::gxm210015@utdallas.edu::52222555-23d6-4321-be56-416da10c1d15" providerId="AD" clId="Web-{34B1E057-EA4D-D2B5-B69E-EBA33037E349}" dt="2022-05-02T23:50:17.920" v="71" actId="14100"/>
          <ac:spMkLst>
            <pc:docMk/>
            <pc:sldMk cId="2271299225" sldId="273"/>
            <ac:spMk id="2" creationId="{E0BAC0C8-F3C4-38E4-7110-89AD53126E55}"/>
          </ac:spMkLst>
        </pc:spChg>
      </pc:sldChg>
      <pc:sldChg chg="modSp">
        <pc:chgData name="Mishra, Gunjan" userId="S::gxm210015@utdallas.edu::52222555-23d6-4321-be56-416da10c1d15" providerId="AD" clId="Web-{34B1E057-EA4D-D2B5-B69E-EBA33037E349}" dt="2022-05-02T23:49:38.527" v="66" actId="14100"/>
        <pc:sldMkLst>
          <pc:docMk/>
          <pc:sldMk cId="1248970646" sldId="275"/>
        </pc:sldMkLst>
        <pc:spChg chg="mod">
          <ac:chgData name="Mishra, Gunjan" userId="S::gxm210015@utdallas.edu::52222555-23d6-4321-be56-416da10c1d15" providerId="AD" clId="Web-{34B1E057-EA4D-D2B5-B69E-EBA33037E349}" dt="2022-05-02T23:49:38.527" v="66" actId="14100"/>
          <ac:spMkLst>
            <pc:docMk/>
            <pc:sldMk cId="1248970646" sldId="275"/>
            <ac:spMk id="2" creationId="{1CB58A1A-4A7C-24C4-6F0E-649B2FFD2303}"/>
          </ac:spMkLst>
        </pc:spChg>
      </pc:sldChg>
    </pc:docChg>
  </pc:docChgLst>
  <pc:docChgLst>
    <pc:chgData name="Patel, Shweta Kishor" userId="S::sxp210052@utdallas.edu::4978ee6c-69c5-412b-baff-0d727356989b" providerId="AD" clId="Web-{F53223F5-2E05-E4A1-F242-9F23330057B3}"/>
    <pc:docChg chg="modSld">
      <pc:chgData name="Patel, Shweta Kishor" userId="S::sxp210052@utdallas.edu::4978ee6c-69c5-412b-baff-0d727356989b" providerId="AD" clId="Web-{F53223F5-2E05-E4A1-F242-9F23330057B3}" dt="2022-05-02T18:35:23.433" v="8" actId="20577"/>
      <pc:docMkLst>
        <pc:docMk/>
      </pc:docMkLst>
      <pc:sldChg chg="modSp">
        <pc:chgData name="Patel, Shweta Kishor" userId="S::sxp210052@utdallas.edu::4978ee6c-69c5-412b-baff-0d727356989b" providerId="AD" clId="Web-{F53223F5-2E05-E4A1-F242-9F23330057B3}" dt="2022-05-02T18:35:23.433" v="8" actId="20577"/>
        <pc:sldMkLst>
          <pc:docMk/>
          <pc:sldMk cId="2905204118" sldId="266"/>
        </pc:sldMkLst>
        <pc:spChg chg="mod">
          <ac:chgData name="Patel, Shweta Kishor" userId="S::sxp210052@utdallas.edu::4978ee6c-69c5-412b-baff-0d727356989b" providerId="AD" clId="Web-{F53223F5-2E05-E4A1-F242-9F23330057B3}" dt="2022-05-02T18:35:23.433" v="8" actId="20577"/>
          <ac:spMkLst>
            <pc:docMk/>
            <pc:sldMk cId="2905204118" sldId="266"/>
            <ac:spMk id="5" creationId="{2FE1CDE6-9C86-9B6F-D02B-1425CFE49B53}"/>
          </ac:spMkLst>
        </pc:spChg>
        <pc:picChg chg="mod">
          <ac:chgData name="Patel, Shweta Kishor" userId="S::sxp210052@utdallas.edu::4978ee6c-69c5-412b-baff-0d727356989b" providerId="AD" clId="Web-{F53223F5-2E05-E4A1-F242-9F23330057B3}" dt="2022-05-02T18:34:46.164" v="1" actId="14100"/>
          <ac:picMkLst>
            <pc:docMk/>
            <pc:sldMk cId="2905204118" sldId="266"/>
            <ac:picMk id="3" creationId="{A0D61F46-EF01-90D4-B870-BC84BC8CBEB1}"/>
          </ac:picMkLst>
        </pc:picChg>
      </pc:sldChg>
    </pc:docChg>
  </pc:docChgLst>
  <pc:docChgLst>
    <pc:chgData name="Patil, Apoorva Ramesh" userId="S::arp200002@utdallas.edu::7e7e67de-5d2b-4ad5-9b66-3a12f92f0f20" providerId="AD" clId="Web-{041C2D07-45C0-5A10-E3F7-4B18D7480224}"/>
    <pc:docChg chg="modSld">
      <pc:chgData name="Patil, Apoorva Ramesh" userId="S::arp200002@utdallas.edu::7e7e67de-5d2b-4ad5-9b66-3a12f92f0f20" providerId="AD" clId="Web-{041C2D07-45C0-5A10-E3F7-4B18D7480224}" dt="2022-04-30T00:06:50.572" v="60" actId="20577"/>
      <pc:docMkLst>
        <pc:docMk/>
      </pc:docMkLst>
      <pc:sldChg chg="modSp">
        <pc:chgData name="Patil, Apoorva Ramesh" userId="S::arp200002@utdallas.edu::7e7e67de-5d2b-4ad5-9b66-3a12f92f0f20" providerId="AD" clId="Web-{041C2D07-45C0-5A10-E3F7-4B18D7480224}" dt="2022-04-30T00:06:50.572" v="60" actId="20577"/>
        <pc:sldMkLst>
          <pc:docMk/>
          <pc:sldMk cId="2606269693" sldId="256"/>
        </pc:sldMkLst>
        <pc:spChg chg="mod">
          <ac:chgData name="Patil, Apoorva Ramesh" userId="S::arp200002@utdallas.edu::7e7e67de-5d2b-4ad5-9b66-3a12f92f0f20" providerId="AD" clId="Web-{041C2D07-45C0-5A10-E3F7-4B18D7480224}" dt="2022-04-30T00:05:29.397" v="34" actId="14100"/>
          <ac:spMkLst>
            <pc:docMk/>
            <pc:sldMk cId="2606269693" sldId="256"/>
            <ac:spMk id="2" creationId="{D7998181-FD9B-1EA7-1B76-721BACE22CFC}"/>
          </ac:spMkLst>
        </pc:spChg>
        <pc:spChg chg="mod">
          <ac:chgData name="Patil, Apoorva Ramesh" userId="S::arp200002@utdallas.edu::7e7e67de-5d2b-4ad5-9b66-3a12f92f0f20" providerId="AD" clId="Web-{041C2D07-45C0-5A10-E3F7-4B18D7480224}" dt="2022-04-30T00:05:40.710" v="37" actId="14100"/>
          <ac:spMkLst>
            <pc:docMk/>
            <pc:sldMk cId="2606269693" sldId="256"/>
            <ac:spMk id="3" creationId="{10316B20-5179-02CD-EC2B-9F5008B68470}"/>
          </ac:spMkLst>
        </pc:spChg>
        <pc:spChg chg="mod">
          <ac:chgData name="Patil, Apoorva Ramesh" userId="S::arp200002@utdallas.edu::7e7e67de-5d2b-4ad5-9b66-3a12f92f0f20" providerId="AD" clId="Web-{041C2D07-45C0-5A10-E3F7-4B18D7480224}" dt="2022-04-30T00:06:50.572" v="60" actId="20577"/>
          <ac:spMkLst>
            <pc:docMk/>
            <pc:sldMk cId="2606269693" sldId="256"/>
            <ac:spMk id="4" creationId="{8D0A6A2D-842C-5545-29DE-5F262570D971}"/>
          </ac:spMkLst>
        </pc:spChg>
      </pc:sldChg>
    </pc:docChg>
  </pc:docChgLst>
  <pc:docChgLst>
    <pc:chgData name="Kodali, Srija" userId="e405bd75-f9ad-443f-a9c8-db4a735d70e6" providerId="ADAL" clId="{8F8DE939-6CF2-4FF8-88B7-309717293688}"/>
    <pc:docChg chg="undo custSel modSld">
      <pc:chgData name="Kodali, Srija" userId="e405bd75-f9ad-443f-a9c8-db4a735d70e6" providerId="ADAL" clId="{8F8DE939-6CF2-4FF8-88B7-309717293688}" dt="2022-05-03T00:42:58.785" v="48" actId="20577"/>
      <pc:docMkLst>
        <pc:docMk/>
      </pc:docMkLst>
      <pc:sldChg chg="modSp mod">
        <pc:chgData name="Kodali, Srija" userId="e405bd75-f9ad-443f-a9c8-db4a735d70e6" providerId="ADAL" clId="{8F8DE939-6CF2-4FF8-88B7-309717293688}" dt="2022-05-03T00:29:54.096" v="19" actId="1076"/>
        <pc:sldMkLst>
          <pc:docMk/>
          <pc:sldMk cId="3152236114" sldId="271"/>
        </pc:sldMkLst>
        <pc:spChg chg="mod">
          <ac:chgData name="Kodali, Srija" userId="e405bd75-f9ad-443f-a9c8-db4a735d70e6" providerId="ADAL" clId="{8F8DE939-6CF2-4FF8-88B7-309717293688}" dt="2022-05-03T00:28:57.790" v="3" actId="1076"/>
          <ac:spMkLst>
            <pc:docMk/>
            <pc:sldMk cId="3152236114" sldId="271"/>
            <ac:spMk id="2" creationId="{122ADA97-1CA9-3EA5-4C97-7A9386A0929D}"/>
          </ac:spMkLst>
        </pc:spChg>
        <pc:spChg chg="mod">
          <ac:chgData name="Kodali, Srija" userId="e405bd75-f9ad-443f-a9c8-db4a735d70e6" providerId="ADAL" clId="{8F8DE939-6CF2-4FF8-88B7-309717293688}" dt="2022-05-03T00:29:54.096" v="19" actId="1076"/>
          <ac:spMkLst>
            <pc:docMk/>
            <pc:sldMk cId="3152236114" sldId="271"/>
            <ac:spMk id="7" creationId="{FF059D9C-66F4-9B4C-5504-4F3BD35D9CE4}"/>
          </ac:spMkLst>
        </pc:spChg>
        <pc:picChg chg="mod">
          <ac:chgData name="Kodali, Srija" userId="e405bd75-f9ad-443f-a9c8-db4a735d70e6" providerId="ADAL" clId="{8F8DE939-6CF2-4FF8-88B7-309717293688}" dt="2022-05-03T00:29:42.957" v="15" actId="14100"/>
          <ac:picMkLst>
            <pc:docMk/>
            <pc:sldMk cId="3152236114" sldId="271"/>
            <ac:picMk id="5" creationId="{034D2393-101D-938F-8F25-8BF9CFAEB7FC}"/>
          </ac:picMkLst>
        </pc:picChg>
        <pc:picChg chg="mod">
          <ac:chgData name="Kodali, Srija" userId="e405bd75-f9ad-443f-a9c8-db4a735d70e6" providerId="ADAL" clId="{8F8DE939-6CF2-4FF8-88B7-309717293688}" dt="2022-05-03T00:29:35.839" v="13" actId="1076"/>
          <ac:picMkLst>
            <pc:docMk/>
            <pc:sldMk cId="3152236114" sldId="271"/>
            <ac:picMk id="6" creationId="{F3D38717-926F-2252-D262-5D0AA1691EFC}"/>
          </ac:picMkLst>
        </pc:picChg>
      </pc:sldChg>
      <pc:sldChg chg="addSp delSp modSp mod">
        <pc:chgData name="Kodali, Srija" userId="e405bd75-f9ad-443f-a9c8-db4a735d70e6" providerId="ADAL" clId="{8F8DE939-6CF2-4FF8-88B7-309717293688}" dt="2022-05-03T00:40:12.237" v="23" actId="14100"/>
        <pc:sldMkLst>
          <pc:docMk/>
          <pc:sldMk cId="2271299225" sldId="273"/>
        </pc:sldMkLst>
        <pc:picChg chg="mod">
          <ac:chgData name="Kodali, Srija" userId="e405bd75-f9ad-443f-a9c8-db4a735d70e6" providerId="ADAL" clId="{8F8DE939-6CF2-4FF8-88B7-309717293688}" dt="2022-05-03T00:00:30.095" v="2" actId="1076"/>
          <ac:picMkLst>
            <pc:docMk/>
            <pc:sldMk cId="2271299225" sldId="273"/>
            <ac:picMk id="3" creationId="{AC9AC881-10F7-293D-FF7E-5416836E653A}"/>
          </ac:picMkLst>
        </pc:picChg>
        <pc:picChg chg="add del">
          <ac:chgData name="Kodali, Srija" userId="e405bd75-f9ad-443f-a9c8-db4a735d70e6" providerId="ADAL" clId="{8F8DE939-6CF2-4FF8-88B7-309717293688}" dt="2022-05-03T00:33:53.520" v="21" actId="478"/>
          <ac:picMkLst>
            <pc:docMk/>
            <pc:sldMk cId="2271299225" sldId="273"/>
            <ac:picMk id="8" creationId="{17DD9BEE-68FE-6452-D960-2D2B965D1F83}"/>
          </ac:picMkLst>
        </pc:picChg>
        <pc:picChg chg="mod">
          <ac:chgData name="Kodali, Srija" userId="e405bd75-f9ad-443f-a9c8-db4a735d70e6" providerId="ADAL" clId="{8F8DE939-6CF2-4FF8-88B7-309717293688}" dt="2022-05-03T00:40:12.237" v="23" actId="14100"/>
          <ac:picMkLst>
            <pc:docMk/>
            <pc:sldMk cId="2271299225" sldId="273"/>
            <ac:picMk id="12" creationId="{F49B713D-BF44-4E1F-EBBB-9CBC0493D816}"/>
          </ac:picMkLst>
        </pc:picChg>
      </pc:sldChg>
      <pc:sldChg chg="modSp mod">
        <pc:chgData name="Kodali, Srija" userId="e405bd75-f9ad-443f-a9c8-db4a735d70e6" providerId="ADAL" clId="{8F8DE939-6CF2-4FF8-88B7-309717293688}" dt="2022-05-03T00:42:58.785" v="48" actId="20577"/>
        <pc:sldMkLst>
          <pc:docMk/>
          <pc:sldMk cId="1248970646" sldId="275"/>
        </pc:sldMkLst>
        <pc:spChg chg="mod">
          <ac:chgData name="Kodali, Srija" userId="e405bd75-f9ad-443f-a9c8-db4a735d70e6" providerId="ADAL" clId="{8F8DE939-6CF2-4FF8-88B7-309717293688}" dt="2022-05-03T00:42:58.785" v="48" actId="20577"/>
          <ac:spMkLst>
            <pc:docMk/>
            <pc:sldMk cId="1248970646" sldId="275"/>
            <ac:spMk id="2" creationId="{1CB58A1A-4A7C-24C4-6F0E-649B2FFD230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FF5AE5-1388-D74F-8CDF-D6712492BFA3}" type="doc">
      <dgm:prSet loTypeId="urn:microsoft.com/office/officeart/2005/8/layout/chevron1" loCatId="" qsTypeId="urn:microsoft.com/office/officeart/2005/8/quickstyle/simple1" qsCatId="simple" csTypeId="urn:microsoft.com/office/officeart/2005/8/colors/colorful3" csCatId="colorful" phldr="1"/>
      <dgm:spPr/>
    </dgm:pt>
    <dgm:pt modelId="{C9C35039-8860-164F-85FB-548B984A2BFC}">
      <dgm:prSet phldrT="[Text]"/>
      <dgm:spPr/>
      <dgm:t>
        <a:bodyPr/>
        <a:lstStyle/>
        <a:p>
          <a:r>
            <a:rPr lang="en-US"/>
            <a:t>Data from csv</a:t>
          </a:r>
        </a:p>
      </dgm:t>
    </dgm:pt>
    <dgm:pt modelId="{9B5CB3BB-6CA2-A445-8A7D-A8BC90D13FFF}" type="parTrans" cxnId="{A44A6441-7B73-AE45-A754-65DA1B8AD8CF}">
      <dgm:prSet/>
      <dgm:spPr/>
      <dgm:t>
        <a:bodyPr/>
        <a:lstStyle/>
        <a:p>
          <a:endParaRPr lang="en-US"/>
        </a:p>
      </dgm:t>
    </dgm:pt>
    <dgm:pt modelId="{09793E5D-1041-B24F-B91E-1566B25D0D11}" type="sibTrans" cxnId="{A44A6441-7B73-AE45-A754-65DA1B8AD8CF}">
      <dgm:prSet/>
      <dgm:spPr/>
      <dgm:t>
        <a:bodyPr/>
        <a:lstStyle/>
        <a:p>
          <a:endParaRPr lang="en-US"/>
        </a:p>
      </dgm:t>
    </dgm:pt>
    <dgm:pt modelId="{987D716E-C0F2-5641-9451-9A248138B9E4}">
      <dgm:prSet phldrT="[Text]"/>
      <dgm:spPr/>
      <dgm:t>
        <a:bodyPr/>
        <a:lstStyle/>
        <a:p>
          <a:r>
            <a:rPr lang="en-US"/>
            <a:t>Hadoop</a:t>
          </a:r>
        </a:p>
      </dgm:t>
    </dgm:pt>
    <dgm:pt modelId="{CD0B406C-9AB4-7740-B569-84D7D03FA89A}" type="parTrans" cxnId="{6B601F01-45C5-A349-9A95-ACE595781147}">
      <dgm:prSet/>
      <dgm:spPr/>
      <dgm:t>
        <a:bodyPr/>
        <a:lstStyle/>
        <a:p>
          <a:endParaRPr lang="en-US"/>
        </a:p>
      </dgm:t>
    </dgm:pt>
    <dgm:pt modelId="{D2D0A0E5-093B-484C-8D27-F1E2CB3ED4C7}" type="sibTrans" cxnId="{6B601F01-45C5-A349-9A95-ACE595781147}">
      <dgm:prSet/>
      <dgm:spPr/>
      <dgm:t>
        <a:bodyPr/>
        <a:lstStyle/>
        <a:p>
          <a:endParaRPr lang="en-US"/>
        </a:p>
      </dgm:t>
    </dgm:pt>
    <dgm:pt modelId="{0F278F51-DF33-9A4C-9864-3ABBE844EFD2}">
      <dgm:prSet phldrT="[Text]"/>
      <dgm:spPr/>
      <dgm:t>
        <a:bodyPr/>
        <a:lstStyle/>
        <a:p>
          <a:r>
            <a:rPr lang="en-US"/>
            <a:t>Hive</a:t>
          </a:r>
        </a:p>
      </dgm:t>
    </dgm:pt>
    <dgm:pt modelId="{4DECFAFA-E13F-3C48-A14D-D05C47AD9126}" type="parTrans" cxnId="{72F527DE-59F6-D749-8207-AC3A8646024D}">
      <dgm:prSet/>
      <dgm:spPr/>
      <dgm:t>
        <a:bodyPr/>
        <a:lstStyle/>
        <a:p>
          <a:endParaRPr lang="en-US"/>
        </a:p>
      </dgm:t>
    </dgm:pt>
    <dgm:pt modelId="{0D5876F3-EAF2-3843-9E2E-5476A6BFBB2C}" type="sibTrans" cxnId="{72F527DE-59F6-D749-8207-AC3A8646024D}">
      <dgm:prSet/>
      <dgm:spPr/>
      <dgm:t>
        <a:bodyPr/>
        <a:lstStyle/>
        <a:p>
          <a:endParaRPr lang="en-US"/>
        </a:p>
      </dgm:t>
    </dgm:pt>
    <dgm:pt modelId="{C7BD4D0E-28AE-794B-888B-9C7366DCB140}">
      <dgm:prSet/>
      <dgm:spPr/>
      <dgm:t>
        <a:bodyPr/>
        <a:lstStyle/>
        <a:p>
          <a:r>
            <a:rPr lang="en-US"/>
            <a:t>Impala</a:t>
          </a:r>
        </a:p>
      </dgm:t>
    </dgm:pt>
    <dgm:pt modelId="{3486B587-5CEE-F945-82F5-3ACA6C6D491F}" type="parTrans" cxnId="{5F307A42-8080-7146-8713-477AE6683BFC}">
      <dgm:prSet/>
      <dgm:spPr/>
      <dgm:t>
        <a:bodyPr/>
        <a:lstStyle/>
        <a:p>
          <a:endParaRPr lang="en-US"/>
        </a:p>
      </dgm:t>
    </dgm:pt>
    <dgm:pt modelId="{2B4E17B5-69C5-6346-87F3-5B19F18E55B9}" type="sibTrans" cxnId="{5F307A42-8080-7146-8713-477AE6683BFC}">
      <dgm:prSet/>
      <dgm:spPr/>
      <dgm:t>
        <a:bodyPr/>
        <a:lstStyle/>
        <a:p>
          <a:endParaRPr lang="en-US"/>
        </a:p>
      </dgm:t>
    </dgm:pt>
    <dgm:pt modelId="{36B819AF-F2CC-B04D-961E-FED4291F9EE9}">
      <dgm:prSet/>
      <dgm:spPr/>
      <dgm:t>
        <a:bodyPr/>
        <a:lstStyle/>
        <a:p>
          <a:r>
            <a:rPr lang="en-US"/>
            <a:t>R Studio</a:t>
          </a:r>
        </a:p>
      </dgm:t>
    </dgm:pt>
    <dgm:pt modelId="{B5C90F86-5144-D84F-9D26-CF4DBEB85946}" type="parTrans" cxnId="{B016E066-8D54-0840-B20D-F9184515521C}">
      <dgm:prSet/>
      <dgm:spPr/>
      <dgm:t>
        <a:bodyPr/>
        <a:lstStyle/>
        <a:p>
          <a:endParaRPr lang="en-US"/>
        </a:p>
      </dgm:t>
    </dgm:pt>
    <dgm:pt modelId="{A81EFF36-170C-7E41-922C-F1FC895F4008}" type="sibTrans" cxnId="{B016E066-8D54-0840-B20D-F9184515521C}">
      <dgm:prSet/>
      <dgm:spPr/>
      <dgm:t>
        <a:bodyPr/>
        <a:lstStyle/>
        <a:p>
          <a:endParaRPr lang="en-US"/>
        </a:p>
      </dgm:t>
    </dgm:pt>
    <dgm:pt modelId="{C8A89671-D93C-DE4C-968D-ACB38C162DA1}">
      <dgm:prSet/>
      <dgm:spPr/>
      <dgm:t>
        <a:bodyPr/>
        <a:lstStyle/>
        <a:p>
          <a:r>
            <a:rPr lang="en-US"/>
            <a:t>Tableau</a:t>
          </a:r>
        </a:p>
      </dgm:t>
    </dgm:pt>
    <dgm:pt modelId="{FA56CFAB-FF66-7940-B299-86C761047EBD}" type="parTrans" cxnId="{885B0831-3BC5-460D-9B7D-0221D4DD55B9}">
      <dgm:prSet/>
      <dgm:spPr/>
      <dgm:t>
        <a:bodyPr/>
        <a:lstStyle/>
        <a:p>
          <a:endParaRPr lang="en-US"/>
        </a:p>
      </dgm:t>
    </dgm:pt>
    <dgm:pt modelId="{48DA9640-B928-2544-8A35-B492CCA5000E}" type="sibTrans" cxnId="{885B0831-3BC5-460D-9B7D-0221D4DD55B9}">
      <dgm:prSet custFlipHor="1" custScaleX="135031"/>
      <dgm:spPr/>
      <dgm:t>
        <a:bodyPr/>
        <a:lstStyle/>
        <a:p>
          <a:endParaRPr lang="en-US"/>
        </a:p>
      </dgm:t>
    </dgm:pt>
    <dgm:pt modelId="{97B1A70B-FA29-4AEA-AE81-FA9FB0CDE83F}">
      <dgm:prSet phldr="0"/>
      <dgm:spPr/>
      <dgm:t>
        <a:bodyPr/>
        <a:lstStyle/>
        <a:p>
          <a:pPr rtl="0"/>
          <a:r>
            <a:rPr lang="en-US">
              <a:latin typeface="Tw Cen MT Condensed" panose="020B0606020104020203"/>
            </a:rPr>
            <a:t>Cloudera VM</a:t>
          </a:r>
        </a:p>
      </dgm:t>
    </dgm:pt>
    <dgm:pt modelId="{618D37B5-7545-4675-AB48-1942ED2B8D4A}" type="parTrans" cxnId="{FCF9BC5F-2A66-1647-B8C9-BA6AF523F1AE}">
      <dgm:prSet/>
      <dgm:spPr/>
    </dgm:pt>
    <dgm:pt modelId="{AA71134B-1120-4089-981E-E064FB6C4B89}" type="sibTrans" cxnId="{FCF9BC5F-2A66-1647-B8C9-BA6AF523F1AE}">
      <dgm:prSet/>
      <dgm:spPr/>
    </dgm:pt>
    <dgm:pt modelId="{F574FE39-E4C9-4C88-A0E4-47D580B34E93}">
      <dgm:prSet phldr="0"/>
      <dgm:spPr/>
      <dgm:t>
        <a:bodyPr/>
        <a:lstStyle/>
        <a:p>
          <a:pPr rtl="0"/>
          <a:r>
            <a:rPr lang="en-US">
              <a:latin typeface="Tw Cen MT Condensed" panose="020B0606020104020203"/>
            </a:rPr>
            <a:t>Apache Pig</a:t>
          </a:r>
        </a:p>
      </dgm:t>
    </dgm:pt>
    <dgm:pt modelId="{2379FCC6-8222-4233-8C98-F1F000E2AB58}" type="parTrans" cxnId="{B2F3C07B-8367-0148-874B-9487776C1C64}">
      <dgm:prSet/>
      <dgm:spPr/>
    </dgm:pt>
    <dgm:pt modelId="{DBA1086A-F286-440F-9FD9-2A19A2104B51}" type="sibTrans" cxnId="{B2F3C07B-8367-0148-874B-9487776C1C64}">
      <dgm:prSet/>
      <dgm:spPr/>
    </dgm:pt>
    <dgm:pt modelId="{8F942B8A-8EDE-424C-AB7E-9C6B9F78EB72}" type="pres">
      <dgm:prSet presAssocID="{1FFF5AE5-1388-D74F-8CDF-D6712492BFA3}" presName="Name0" presStyleCnt="0">
        <dgm:presLayoutVars>
          <dgm:dir/>
          <dgm:animLvl val="lvl"/>
          <dgm:resizeHandles val="exact"/>
        </dgm:presLayoutVars>
      </dgm:prSet>
      <dgm:spPr/>
    </dgm:pt>
    <dgm:pt modelId="{A1DA7DA0-8170-A64C-BB9B-A9C8E27EA05F}" type="pres">
      <dgm:prSet presAssocID="{C9C35039-8860-164F-85FB-548B984A2BFC}" presName="parTxOnly" presStyleLbl="node1" presStyleIdx="0" presStyleCnt="8">
        <dgm:presLayoutVars>
          <dgm:chMax val="0"/>
          <dgm:chPref val="0"/>
          <dgm:bulletEnabled val="1"/>
        </dgm:presLayoutVars>
      </dgm:prSet>
      <dgm:spPr/>
    </dgm:pt>
    <dgm:pt modelId="{44420598-09D6-0A4C-98CB-CB30EDB0337F}" type="pres">
      <dgm:prSet presAssocID="{09793E5D-1041-B24F-B91E-1566B25D0D11}" presName="parTxOnlySpace" presStyleCnt="0"/>
      <dgm:spPr/>
    </dgm:pt>
    <dgm:pt modelId="{B93C0CC3-87BB-4355-AF6A-B95A9FD58CD3}" type="pres">
      <dgm:prSet presAssocID="{97B1A70B-FA29-4AEA-AE81-FA9FB0CDE83F}" presName="parTxOnly" presStyleLbl="node1" presStyleIdx="1" presStyleCnt="8">
        <dgm:presLayoutVars>
          <dgm:chMax val="0"/>
          <dgm:chPref val="0"/>
          <dgm:bulletEnabled val="1"/>
        </dgm:presLayoutVars>
      </dgm:prSet>
      <dgm:spPr/>
    </dgm:pt>
    <dgm:pt modelId="{4531C02A-428B-472D-A9C9-A6D0D5D836B0}" type="pres">
      <dgm:prSet presAssocID="{AA71134B-1120-4089-981E-E064FB6C4B89}" presName="parTxOnlySpace" presStyleCnt="0"/>
      <dgm:spPr/>
    </dgm:pt>
    <dgm:pt modelId="{1AE19949-927A-C34A-9C64-0DFC880F349F}" type="pres">
      <dgm:prSet presAssocID="{987D716E-C0F2-5641-9451-9A248138B9E4}" presName="parTxOnly" presStyleLbl="node1" presStyleIdx="2" presStyleCnt="8">
        <dgm:presLayoutVars>
          <dgm:chMax val="0"/>
          <dgm:chPref val="0"/>
          <dgm:bulletEnabled val="1"/>
        </dgm:presLayoutVars>
      </dgm:prSet>
      <dgm:spPr/>
    </dgm:pt>
    <dgm:pt modelId="{66FF84E4-83E7-B94F-9F69-09A7FE413C52}" type="pres">
      <dgm:prSet presAssocID="{D2D0A0E5-093B-484C-8D27-F1E2CB3ED4C7}" presName="parTxOnlySpace" presStyleCnt="0"/>
      <dgm:spPr/>
    </dgm:pt>
    <dgm:pt modelId="{00422A4D-18D9-B741-A79C-99CD3F1DC730}" type="pres">
      <dgm:prSet presAssocID="{0F278F51-DF33-9A4C-9864-3ABBE844EFD2}" presName="parTxOnly" presStyleLbl="node1" presStyleIdx="3" presStyleCnt="8">
        <dgm:presLayoutVars>
          <dgm:chMax val="0"/>
          <dgm:chPref val="0"/>
          <dgm:bulletEnabled val="1"/>
        </dgm:presLayoutVars>
      </dgm:prSet>
      <dgm:spPr/>
    </dgm:pt>
    <dgm:pt modelId="{F689332D-6D10-D343-B5EE-A58D4232D554}" type="pres">
      <dgm:prSet presAssocID="{0D5876F3-EAF2-3843-9E2E-5476A6BFBB2C}" presName="parTxOnlySpace" presStyleCnt="0"/>
      <dgm:spPr/>
    </dgm:pt>
    <dgm:pt modelId="{00784DB0-7D65-2A43-883E-07FC5599B4B2}" type="pres">
      <dgm:prSet presAssocID="{C7BD4D0E-28AE-794B-888B-9C7366DCB140}" presName="parTxOnly" presStyleLbl="node1" presStyleIdx="4" presStyleCnt="8">
        <dgm:presLayoutVars>
          <dgm:chMax val="0"/>
          <dgm:chPref val="0"/>
          <dgm:bulletEnabled val="1"/>
        </dgm:presLayoutVars>
      </dgm:prSet>
      <dgm:spPr/>
    </dgm:pt>
    <dgm:pt modelId="{51826CA5-F9DF-3F4D-9D4A-B7AB8DF041B2}" type="pres">
      <dgm:prSet presAssocID="{2B4E17B5-69C5-6346-87F3-5B19F18E55B9}" presName="parTxOnlySpace" presStyleCnt="0"/>
      <dgm:spPr/>
    </dgm:pt>
    <dgm:pt modelId="{D68264D0-817A-43CF-BD0D-1B14BBEDC400}" type="pres">
      <dgm:prSet presAssocID="{F574FE39-E4C9-4C88-A0E4-47D580B34E93}" presName="parTxOnly" presStyleLbl="node1" presStyleIdx="5" presStyleCnt="8">
        <dgm:presLayoutVars>
          <dgm:chMax val="0"/>
          <dgm:chPref val="0"/>
          <dgm:bulletEnabled val="1"/>
        </dgm:presLayoutVars>
      </dgm:prSet>
      <dgm:spPr/>
    </dgm:pt>
    <dgm:pt modelId="{706E5B89-703B-41D6-ABC2-A56A460E43B9}" type="pres">
      <dgm:prSet presAssocID="{DBA1086A-F286-440F-9FD9-2A19A2104B51}" presName="parTxOnlySpace" presStyleCnt="0"/>
      <dgm:spPr/>
    </dgm:pt>
    <dgm:pt modelId="{9DE14CEC-FE1E-2042-A93F-935D824BBD9D}" type="pres">
      <dgm:prSet presAssocID="{C8A89671-D93C-DE4C-968D-ACB38C162DA1}" presName="parTxOnly" presStyleLbl="node1" presStyleIdx="6" presStyleCnt="8">
        <dgm:presLayoutVars>
          <dgm:chMax val="0"/>
          <dgm:chPref val="0"/>
          <dgm:bulletEnabled val="1"/>
        </dgm:presLayoutVars>
      </dgm:prSet>
      <dgm:spPr/>
    </dgm:pt>
    <dgm:pt modelId="{7AAA79F4-C137-E74F-ACC3-12EFC5CF7E0B}" type="pres">
      <dgm:prSet presAssocID="{48DA9640-B928-2544-8A35-B492CCA5000E}" presName="parTxOnlySpace" presStyleCnt="0"/>
      <dgm:spPr/>
    </dgm:pt>
    <dgm:pt modelId="{9E63FD76-669D-3449-8220-95BA7687E4A7}" type="pres">
      <dgm:prSet presAssocID="{36B819AF-F2CC-B04D-961E-FED4291F9EE9}" presName="parTxOnly" presStyleLbl="node1" presStyleIdx="7" presStyleCnt="8" custFlipHor="1" custScaleX="103184">
        <dgm:presLayoutVars>
          <dgm:chMax val="0"/>
          <dgm:chPref val="0"/>
          <dgm:bulletEnabled val="1"/>
        </dgm:presLayoutVars>
      </dgm:prSet>
      <dgm:spPr/>
    </dgm:pt>
  </dgm:ptLst>
  <dgm:cxnLst>
    <dgm:cxn modelId="{6B601F01-45C5-A349-9A95-ACE595781147}" srcId="{1FFF5AE5-1388-D74F-8CDF-D6712492BFA3}" destId="{987D716E-C0F2-5641-9451-9A248138B9E4}" srcOrd="2" destOrd="0" parTransId="{CD0B406C-9AB4-7740-B569-84D7D03FA89A}" sibTransId="{D2D0A0E5-093B-484C-8D27-F1E2CB3ED4C7}"/>
    <dgm:cxn modelId="{3637AF1A-970E-4A81-82EA-98D260BD9B1A}" type="presOf" srcId="{C9C35039-8860-164F-85FB-548B984A2BFC}" destId="{A1DA7DA0-8170-A64C-BB9B-A9C8E27EA05F}" srcOrd="0" destOrd="0" presId="urn:microsoft.com/office/officeart/2005/8/layout/chevron1"/>
    <dgm:cxn modelId="{F64F091B-B5FA-4806-BFCC-113FA00F4FBB}" type="presOf" srcId="{1FFF5AE5-1388-D74F-8CDF-D6712492BFA3}" destId="{8F942B8A-8EDE-424C-AB7E-9C6B9F78EB72}" srcOrd="0" destOrd="0" presId="urn:microsoft.com/office/officeart/2005/8/layout/chevron1"/>
    <dgm:cxn modelId="{885B0831-3BC5-460D-9B7D-0221D4DD55B9}" srcId="{1FFF5AE5-1388-D74F-8CDF-D6712492BFA3}" destId="{C8A89671-D93C-DE4C-968D-ACB38C162DA1}" srcOrd="6" destOrd="0" parTransId="{FA56CFAB-FF66-7940-B299-86C761047EBD}" sibTransId="{48DA9640-B928-2544-8A35-B492CCA5000E}"/>
    <dgm:cxn modelId="{3C6F363A-E206-DC4C-AEF4-1FC39E66A06D}" type="presOf" srcId="{F574FE39-E4C9-4C88-A0E4-47D580B34E93}" destId="{D68264D0-817A-43CF-BD0D-1B14BBEDC400}" srcOrd="0" destOrd="0" presId="urn:microsoft.com/office/officeart/2005/8/layout/chevron1"/>
    <dgm:cxn modelId="{FCF9BC5F-2A66-1647-B8C9-BA6AF523F1AE}" srcId="{1FFF5AE5-1388-D74F-8CDF-D6712492BFA3}" destId="{97B1A70B-FA29-4AEA-AE81-FA9FB0CDE83F}" srcOrd="1" destOrd="0" parTransId="{618D37B5-7545-4675-AB48-1942ED2B8D4A}" sibTransId="{AA71134B-1120-4089-981E-E064FB6C4B89}"/>
    <dgm:cxn modelId="{A44A6441-7B73-AE45-A754-65DA1B8AD8CF}" srcId="{1FFF5AE5-1388-D74F-8CDF-D6712492BFA3}" destId="{C9C35039-8860-164F-85FB-548B984A2BFC}" srcOrd="0" destOrd="0" parTransId="{9B5CB3BB-6CA2-A445-8A7D-A8BC90D13FFF}" sibTransId="{09793E5D-1041-B24F-B91E-1566B25D0D11}"/>
    <dgm:cxn modelId="{5F307A42-8080-7146-8713-477AE6683BFC}" srcId="{1FFF5AE5-1388-D74F-8CDF-D6712492BFA3}" destId="{C7BD4D0E-28AE-794B-888B-9C7366DCB140}" srcOrd="4" destOrd="0" parTransId="{3486B587-5CEE-F945-82F5-3ACA6C6D491F}" sibTransId="{2B4E17B5-69C5-6346-87F3-5B19F18E55B9}"/>
    <dgm:cxn modelId="{B016E066-8D54-0840-B20D-F9184515521C}" srcId="{1FFF5AE5-1388-D74F-8CDF-D6712492BFA3}" destId="{36B819AF-F2CC-B04D-961E-FED4291F9EE9}" srcOrd="7" destOrd="0" parTransId="{B5C90F86-5144-D84F-9D26-CF4DBEB85946}" sibTransId="{A81EFF36-170C-7E41-922C-F1FC895F4008}"/>
    <dgm:cxn modelId="{2F4FA36E-008F-5B4A-972B-6C7650B76843}" type="presOf" srcId="{97B1A70B-FA29-4AEA-AE81-FA9FB0CDE83F}" destId="{B93C0CC3-87BB-4355-AF6A-B95A9FD58CD3}" srcOrd="0" destOrd="0" presId="urn:microsoft.com/office/officeart/2005/8/layout/chevron1"/>
    <dgm:cxn modelId="{7E269778-7F0F-4664-B6A4-6B5FFA35DAD4}" type="presOf" srcId="{987D716E-C0F2-5641-9451-9A248138B9E4}" destId="{1AE19949-927A-C34A-9C64-0DFC880F349F}" srcOrd="0" destOrd="0" presId="urn:microsoft.com/office/officeart/2005/8/layout/chevron1"/>
    <dgm:cxn modelId="{B2F3C07B-8367-0148-874B-9487776C1C64}" srcId="{1FFF5AE5-1388-D74F-8CDF-D6712492BFA3}" destId="{F574FE39-E4C9-4C88-A0E4-47D580B34E93}" srcOrd="5" destOrd="0" parTransId="{2379FCC6-8222-4233-8C98-F1F000E2AB58}" sibTransId="{DBA1086A-F286-440F-9FD9-2A19A2104B51}"/>
    <dgm:cxn modelId="{0FB38682-E945-4264-96BE-A7BE96D5A2E1}" type="presOf" srcId="{0F278F51-DF33-9A4C-9864-3ABBE844EFD2}" destId="{00422A4D-18D9-B741-A79C-99CD3F1DC730}" srcOrd="0" destOrd="0" presId="urn:microsoft.com/office/officeart/2005/8/layout/chevron1"/>
    <dgm:cxn modelId="{8247CB82-12AB-4C62-A917-D19FACFD3E29}" type="presOf" srcId="{C7BD4D0E-28AE-794B-888B-9C7366DCB140}" destId="{00784DB0-7D65-2A43-883E-07FC5599B4B2}" srcOrd="0" destOrd="0" presId="urn:microsoft.com/office/officeart/2005/8/layout/chevron1"/>
    <dgm:cxn modelId="{909CE6CE-5698-4FB8-8E7A-7F4BC6462440}" type="presOf" srcId="{C8A89671-D93C-DE4C-968D-ACB38C162DA1}" destId="{9DE14CEC-FE1E-2042-A93F-935D824BBD9D}" srcOrd="0" destOrd="0" presId="urn:microsoft.com/office/officeart/2005/8/layout/chevron1"/>
    <dgm:cxn modelId="{72F527DE-59F6-D749-8207-AC3A8646024D}" srcId="{1FFF5AE5-1388-D74F-8CDF-D6712492BFA3}" destId="{0F278F51-DF33-9A4C-9864-3ABBE844EFD2}" srcOrd="3" destOrd="0" parTransId="{4DECFAFA-E13F-3C48-A14D-D05C47AD9126}" sibTransId="{0D5876F3-EAF2-3843-9E2E-5476A6BFBB2C}"/>
    <dgm:cxn modelId="{9ADC80FC-166D-4F66-90A7-E8C2908409E7}" type="presOf" srcId="{36B819AF-F2CC-B04D-961E-FED4291F9EE9}" destId="{9E63FD76-669D-3449-8220-95BA7687E4A7}" srcOrd="0" destOrd="0" presId="urn:microsoft.com/office/officeart/2005/8/layout/chevron1"/>
    <dgm:cxn modelId="{39B31380-896E-4BF1-9499-C31A77DE350E}" type="presParOf" srcId="{8F942B8A-8EDE-424C-AB7E-9C6B9F78EB72}" destId="{A1DA7DA0-8170-A64C-BB9B-A9C8E27EA05F}" srcOrd="0" destOrd="0" presId="urn:microsoft.com/office/officeart/2005/8/layout/chevron1"/>
    <dgm:cxn modelId="{91DE5841-8CE7-40B8-BE8B-58ACE543BFC2}" type="presParOf" srcId="{8F942B8A-8EDE-424C-AB7E-9C6B9F78EB72}" destId="{44420598-09D6-0A4C-98CB-CB30EDB0337F}" srcOrd="1" destOrd="0" presId="urn:microsoft.com/office/officeart/2005/8/layout/chevron1"/>
    <dgm:cxn modelId="{A206D669-BC2F-524F-BF09-ACBFD8F181C4}" type="presParOf" srcId="{8F942B8A-8EDE-424C-AB7E-9C6B9F78EB72}" destId="{B93C0CC3-87BB-4355-AF6A-B95A9FD58CD3}" srcOrd="2" destOrd="0" presId="urn:microsoft.com/office/officeart/2005/8/layout/chevron1"/>
    <dgm:cxn modelId="{24E80C3B-C4D0-874D-85AA-F5DB0928173D}" type="presParOf" srcId="{8F942B8A-8EDE-424C-AB7E-9C6B9F78EB72}" destId="{4531C02A-428B-472D-A9C9-A6D0D5D836B0}" srcOrd="3" destOrd="0" presId="urn:microsoft.com/office/officeart/2005/8/layout/chevron1"/>
    <dgm:cxn modelId="{18AA9654-9E61-4901-BB05-314B8F5FE81C}" type="presParOf" srcId="{8F942B8A-8EDE-424C-AB7E-9C6B9F78EB72}" destId="{1AE19949-927A-C34A-9C64-0DFC880F349F}" srcOrd="4" destOrd="0" presId="urn:microsoft.com/office/officeart/2005/8/layout/chevron1"/>
    <dgm:cxn modelId="{25AFD65B-3640-4BDB-B14B-2F6B1FB04D99}" type="presParOf" srcId="{8F942B8A-8EDE-424C-AB7E-9C6B9F78EB72}" destId="{66FF84E4-83E7-B94F-9F69-09A7FE413C52}" srcOrd="5" destOrd="0" presId="urn:microsoft.com/office/officeart/2005/8/layout/chevron1"/>
    <dgm:cxn modelId="{3F11D1E6-CBE9-4A6D-98AD-12BC654AF568}" type="presParOf" srcId="{8F942B8A-8EDE-424C-AB7E-9C6B9F78EB72}" destId="{00422A4D-18D9-B741-A79C-99CD3F1DC730}" srcOrd="6" destOrd="0" presId="urn:microsoft.com/office/officeart/2005/8/layout/chevron1"/>
    <dgm:cxn modelId="{60EE066F-D1AB-4407-9360-9B2A2EBFDEB3}" type="presParOf" srcId="{8F942B8A-8EDE-424C-AB7E-9C6B9F78EB72}" destId="{F689332D-6D10-D343-B5EE-A58D4232D554}" srcOrd="7" destOrd="0" presId="urn:microsoft.com/office/officeart/2005/8/layout/chevron1"/>
    <dgm:cxn modelId="{E645FB73-C11F-471C-9B19-FDA26F7D64E9}" type="presParOf" srcId="{8F942B8A-8EDE-424C-AB7E-9C6B9F78EB72}" destId="{00784DB0-7D65-2A43-883E-07FC5599B4B2}" srcOrd="8" destOrd="0" presId="urn:microsoft.com/office/officeart/2005/8/layout/chevron1"/>
    <dgm:cxn modelId="{4729C64C-7E84-4D00-AD2A-E43A3395BCDE}" type="presParOf" srcId="{8F942B8A-8EDE-424C-AB7E-9C6B9F78EB72}" destId="{51826CA5-F9DF-3F4D-9D4A-B7AB8DF041B2}" srcOrd="9" destOrd="0" presId="urn:microsoft.com/office/officeart/2005/8/layout/chevron1"/>
    <dgm:cxn modelId="{6967097B-A60B-A64E-9F28-BE1A6DA87A12}" type="presParOf" srcId="{8F942B8A-8EDE-424C-AB7E-9C6B9F78EB72}" destId="{D68264D0-817A-43CF-BD0D-1B14BBEDC400}" srcOrd="10" destOrd="0" presId="urn:microsoft.com/office/officeart/2005/8/layout/chevron1"/>
    <dgm:cxn modelId="{C9CBF099-8F40-9F49-9EFA-02037E059D31}" type="presParOf" srcId="{8F942B8A-8EDE-424C-AB7E-9C6B9F78EB72}" destId="{706E5B89-703B-41D6-ABC2-A56A460E43B9}" srcOrd="11" destOrd="0" presId="urn:microsoft.com/office/officeart/2005/8/layout/chevron1"/>
    <dgm:cxn modelId="{0B249E29-2EB0-4B28-A3EB-7612D7D49509}" type="presParOf" srcId="{8F942B8A-8EDE-424C-AB7E-9C6B9F78EB72}" destId="{9DE14CEC-FE1E-2042-A93F-935D824BBD9D}" srcOrd="12" destOrd="0" presId="urn:microsoft.com/office/officeart/2005/8/layout/chevron1"/>
    <dgm:cxn modelId="{9A8AADB3-CA4D-4C3F-BD74-E09C1B88E70D}" type="presParOf" srcId="{8F942B8A-8EDE-424C-AB7E-9C6B9F78EB72}" destId="{7AAA79F4-C137-E74F-ACC3-12EFC5CF7E0B}" srcOrd="13" destOrd="0" presId="urn:microsoft.com/office/officeart/2005/8/layout/chevron1"/>
    <dgm:cxn modelId="{4CC03A7A-ECE3-49D3-B320-80559B22F38D}" type="presParOf" srcId="{8F942B8A-8EDE-424C-AB7E-9C6B9F78EB72}" destId="{9E63FD76-669D-3449-8220-95BA7687E4A7}"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A7DA0-8170-A64C-BB9B-A9C8E27EA05F}">
      <dsp:nvSpPr>
        <dsp:cNvPr id="0" name=""/>
        <dsp:cNvSpPr/>
      </dsp:nvSpPr>
      <dsp:spPr>
        <a:xfrm>
          <a:off x="6462" y="1765280"/>
          <a:ext cx="1492076" cy="596830"/>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Data from csv</a:t>
          </a:r>
        </a:p>
      </dsp:txBody>
      <dsp:txXfrm>
        <a:off x="304877" y="1765280"/>
        <a:ext cx="895246" cy="596830"/>
      </dsp:txXfrm>
    </dsp:sp>
    <dsp:sp modelId="{B93C0CC3-87BB-4355-AF6A-B95A9FD58CD3}">
      <dsp:nvSpPr>
        <dsp:cNvPr id="0" name=""/>
        <dsp:cNvSpPr/>
      </dsp:nvSpPr>
      <dsp:spPr>
        <a:xfrm>
          <a:off x="1349330" y="1765280"/>
          <a:ext cx="1492076" cy="596830"/>
        </a:xfrm>
        <a:prstGeom prst="chevron">
          <a:avLst/>
        </a:prstGeom>
        <a:solidFill>
          <a:schemeClr val="accent3">
            <a:hueOff val="843455"/>
            <a:satOff val="-6579"/>
            <a:lumOff val="-1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w Cen MT Condensed" panose="020B0606020104020203"/>
            </a:rPr>
            <a:t>Cloudera VM</a:t>
          </a:r>
        </a:p>
      </dsp:txBody>
      <dsp:txXfrm>
        <a:off x="1647745" y="1765280"/>
        <a:ext cx="895246" cy="596830"/>
      </dsp:txXfrm>
    </dsp:sp>
    <dsp:sp modelId="{1AE19949-927A-C34A-9C64-0DFC880F349F}">
      <dsp:nvSpPr>
        <dsp:cNvPr id="0" name=""/>
        <dsp:cNvSpPr/>
      </dsp:nvSpPr>
      <dsp:spPr>
        <a:xfrm>
          <a:off x="2692198" y="1765280"/>
          <a:ext cx="1492076" cy="596830"/>
        </a:xfrm>
        <a:prstGeom prst="chevron">
          <a:avLst/>
        </a:prstGeom>
        <a:solidFill>
          <a:schemeClr val="accent3">
            <a:hueOff val="1686911"/>
            <a:satOff val="-13158"/>
            <a:lumOff val="-33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Hadoop</a:t>
          </a:r>
        </a:p>
      </dsp:txBody>
      <dsp:txXfrm>
        <a:off x="2990613" y="1765280"/>
        <a:ext cx="895246" cy="596830"/>
      </dsp:txXfrm>
    </dsp:sp>
    <dsp:sp modelId="{00422A4D-18D9-B741-A79C-99CD3F1DC730}">
      <dsp:nvSpPr>
        <dsp:cNvPr id="0" name=""/>
        <dsp:cNvSpPr/>
      </dsp:nvSpPr>
      <dsp:spPr>
        <a:xfrm>
          <a:off x="4035067" y="1765280"/>
          <a:ext cx="1492076" cy="596830"/>
        </a:xfrm>
        <a:prstGeom prst="chevron">
          <a:avLst/>
        </a:prstGeom>
        <a:solidFill>
          <a:schemeClr val="accent3">
            <a:hueOff val="2530366"/>
            <a:satOff val="-19737"/>
            <a:lumOff val="-50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Hive</a:t>
          </a:r>
        </a:p>
      </dsp:txBody>
      <dsp:txXfrm>
        <a:off x="4333482" y="1765280"/>
        <a:ext cx="895246" cy="596830"/>
      </dsp:txXfrm>
    </dsp:sp>
    <dsp:sp modelId="{00784DB0-7D65-2A43-883E-07FC5599B4B2}">
      <dsp:nvSpPr>
        <dsp:cNvPr id="0" name=""/>
        <dsp:cNvSpPr/>
      </dsp:nvSpPr>
      <dsp:spPr>
        <a:xfrm>
          <a:off x="5377935" y="1765280"/>
          <a:ext cx="1492076" cy="596830"/>
        </a:xfrm>
        <a:prstGeom prst="chevron">
          <a:avLst/>
        </a:prstGeom>
        <a:solidFill>
          <a:schemeClr val="accent3">
            <a:hueOff val="3373821"/>
            <a:satOff val="-26317"/>
            <a:lumOff val="-6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Impala</a:t>
          </a:r>
        </a:p>
      </dsp:txBody>
      <dsp:txXfrm>
        <a:off x="5676350" y="1765280"/>
        <a:ext cx="895246" cy="596830"/>
      </dsp:txXfrm>
    </dsp:sp>
    <dsp:sp modelId="{D68264D0-817A-43CF-BD0D-1B14BBEDC400}">
      <dsp:nvSpPr>
        <dsp:cNvPr id="0" name=""/>
        <dsp:cNvSpPr/>
      </dsp:nvSpPr>
      <dsp:spPr>
        <a:xfrm>
          <a:off x="6720804" y="1765280"/>
          <a:ext cx="1492076" cy="596830"/>
        </a:xfrm>
        <a:prstGeom prst="chevron">
          <a:avLst/>
        </a:prstGeom>
        <a:solidFill>
          <a:schemeClr val="accent3">
            <a:hueOff val="4217277"/>
            <a:satOff val="-32896"/>
            <a:lumOff val="-8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w Cen MT Condensed" panose="020B0606020104020203"/>
            </a:rPr>
            <a:t>Apache Pig</a:t>
          </a:r>
        </a:p>
      </dsp:txBody>
      <dsp:txXfrm>
        <a:off x="7019219" y="1765280"/>
        <a:ext cx="895246" cy="596830"/>
      </dsp:txXfrm>
    </dsp:sp>
    <dsp:sp modelId="{9DE14CEC-FE1E-2042-A93F-935D824BBD9D}">
      <dsp:nvSpPr>
        <dsp:cNvPr id="0" name=""/>
        <dsp:cNvSpPr/>
      </dsp:nvSpPr>
      <dsp:spPr>
        <a:xfrm>
          <a:off x="8063672" y="1765280"/>
          <a:ext cx="1492076" cy="596830"/>
        </a:xfrm>
        <a:prstGeom prst="chevron">
          <a:avLst/>
        </a:prstGeom>
        <a:solidFill>
          <a:schemeClr val="accent3">
            <a:hueOff val="5060732"/>
            <a:satOff val="-39475"/>
            <a:lumOff val="-100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Tableau</a:t>
          </a:r>
        </a:p>
      </dsp:txBody>
      <dsp:txXfrm>
        <a:off x="8362087" y="1765280"/>
        <a:ext cx="895246" cy="596830"/>
      </dsp:txXfrm>
    </dsp:sp>
    <dsp:sp modelId="{9E63FD76-669D-3449-8220-95BA7687E4A7}">
      <dsp:nvSpPr>
        <dsp:cNvPr id="0" name=""/>
        <dsp:cNvSpPr/>
      </dsp:nvSpPr>
      <dsp:spPr>
        <a:xfrm flipH="1">
          <a:off x="9406541" y="1765280"/>
          <a:ext cx="1539583" cy="596830"/>
        </a:xfrm>
        <a:prstGeom prst="chevron">
          <a:avLst/>
        </a:prstGeom>
        <a:solidFill>
          <a:schemeClr val="accent3">
            <a:hueOff val="5904187"/>
            <a:satOff val="-46054"/>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a:t>R Studio</a:t>
          </a:r>
        </a:p>
      </dsp:txBody>
      <dsp:txXfrm>
        <a:off x="9704956" y="1765280"/>
        <a:ext cx="942753" cy="5968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82E75-4657-C140-AB9C-B9C78D0765B7}" type="datetimeFigureOut">
              <a:rPr lang="en-US" smtClean="0"/>
              <a:t>5/2/2022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C0472-AC95-1145-ABB2-AB8D121007C1}" type="slidenum">
              <a:rPr lang="en-US" smtClean="0"/>
              <a:t>‹#›</a:t>
            </a:fld>
            <a:endParaRPr lang="en-US"/>
          </a:p>
        </p:txBody>
      </p:sp>
    </p:spTree>
    <p:extLst>
      <p:ext uri="{BB962C8B-B14F-4D97-AF65-F5344CB8AC3E}">
        <p14:creationId xmlns:p14="http://schemas.microsoft.com/office/powerpoint/2010/main" val="1611561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events, lane departure &amp; unsafe following distance- Max number- 152 </a:t>
            </a:r>
          </a:p>
        </p:txBody>
      </p:sp>
      <p:sp>
        <p:nvSpPr>
          <p:cNvPr id="4" name="Slide Number Placeholder 3"/>
          <p:cNvSpPr>
            <a:spLocks noGrp="1"/>
          </p:cNvSpPr>
          <p:nvPr>
            <p:ph type="sldNum" sz="quarter" idx="5"/>
          </p:nvPr>
        </p:nvSpPr>
        <p:spPr/>
        <p:txBody>
          <a:bodyPr/>
          <a:lstStyle/>
          <a:p>
            <a:fld id="{CD1C0472-AC95-1145-ABB2-AB8D121007C1}" type="slidenum">
              <a:rPr lang="en-US" smtClean="0"/>
              <a:t>6</a:t>
            </a:fld>
            <a:endParaRPr lang="en-US"/>
          </a:p>
        </p:txBody>
      </p:sp>
    </p:spTree>
    <p:extLst>
      <p:ext uri="{BB962C8B-B14F-4D97-AF65-F5344CB8AC3E}">
        <p14:creationId xmlns:p14="http://schemas.microsoft.com/office/powerpoint/2010/main" val="189692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C764DE79-268F-4C1A-8933-263129D2AF90}"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28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0361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22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02026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74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13327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1026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351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2852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6888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75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764DE79-268F-4C1A-8933-263129D2AF90}" type="datetimeFigureOut">
              <a:rPr lang="en-US" smtClean="0"/>
              <a:t>5/2/2022</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8F63A3B-78C7-47BE-AE5E-E10140E0464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5315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eg"/><Relationship Id="rId3" Type="http://schemas.openxmlformats.org/officeDocument/2006/relationships/diagramLayout" Target="../diagrams/layout1.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8.png"/><Relationship Id="rId5" Type="http://schemas.openxmlformats.org/officeDocument/2006/relationships/diagramColors" Target="../diagrams/colors1.xml"/><Relationship Id="rId10" Type="http://schemas.openxmlformats.org/officeDocument/2006/relationships/image" Target="../media/image7.png"/><Relationship Id="rId4" Type="http://schemas.openxmlformats.org/officeDocument/2006/relationships/diagramQuickStyle" Target="../diagrams/quickStyle1.xml"/><Relationship Id="rId9" Type="http://schemas.openxmlformats.org/officeDocument/2006/relationships/image" Target="../media/image6.png"/><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descr="Truck Driving - Anne Arundel Community College">
            <a:extLst>
              <a:ext uri="{FF2B5EF4-FFF2-40B4-BE49-F238E27FC236}">
                <a16:creationId xmlns:a16="http://schemas.microsoft.com/office/drawing/2014/main" id="{ABA21347-65B0-D419-D741-E6EA8DBCD008}"/>
              </a:ext>
            </a:extLst>
          </p:cNvPr>
          <p:cNvPicPr>
            <a:picLocks noChangeAspect="1" noChangeArrowheads="1"/>
          </p:cNvPicPr>
          <p:nvPr/>
        </p:nvPicPr>
        <p:blipFill rotWithShape="1">
          <a:blip r:embed="rId2">
            <a:alphaModFix amt="45000"/>
            <a:extLst>
              <a:ext uri="{28A0092B-C50C-407E-A947-70E740481C1C}">
                <a14:useLocalDpi xmlns:a14="http://schemas.microsoft.com/office/drawing/2010/main" val="0"/>
              </a:ext>
            </a:extLst>
          </a:blip>
          <a:srcRect l="11133"/>
          <a:stretch/>
        </p:blipFill>
        <p:spPr bwMode="auto">
          <a:xfrm>
            <a:off x="3068" y="0"/>
            <a:ext cx="12188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7998181-FD9B-1EA7-1B76-721BACE22CFC}"/>
              </a:ext>
            </a:extLst>
          </p:cNvPr>
          <p:cNvSpPr>
            <a:spLocks noGrp="1"/>
          </p:cNvSpPr>
          <p:nvPr>
            <p:ph type="ctrTitle"/>
          </p:nvPr>
        </p:nvSpPr>
        <p:spPr>
          <a:xfrm>
            <a:off x="643467" y="1828799"/>
            <a:ext cx="7164674" cy="2251587"/>
          </a:xfrm>
        </p:spPr>
        <p:txBody>
          <a:bodyPr vert="horz" lIns="91440" tIns="45720" rIns="91440" bIns="45720" rtlCol="0" anchor="ctr">
            <a:normAutofit/>
          </a:bodyPr>
          <a:lstStyle/>
          <a:p>
            <a:r>
              <a:rPr lang="en-US" sz="6600" b="1">
                <a:solidFill>
                  <a:schemeClr val="tx1"/>
                </a:solidFill>
              </a:rPr>
              <a:t>Big Data Analytics Project</a:t>
            </a:r>
          </a:p>
        </p:txBody>
      </p:sp>
      <p:sp>
        <p:nvSpPr>
          <p:cNvPr id="3" name="Subtitle 2">
            <a:extLst>
              <a:ext uri="{FF2B5EF4-FFF2-40B4-BE49-F238E27FC236}">
                <a16:creationId xmlns:a16="http://schemas.microsoft.com/office/drawing/2014/main" id="{10316B20-5179-02CD-EC2B-9F5008B68470}"/>
              </a:ext>
            </a:extLst>
          </p:cNvPr>
          <p:cNvSpPr>
            <a:spLocks noGrp="1"/>
          </p:cNvSpPr>
          <p:nvPr>
            <p:ph type="subTitle" idx="1"/>
          </p:nvPr>
        </p:nvSpPr>
        <p:spPr>
          <a:xfrm>
            <a:off x="8451608" y="643467"/>
            <a:ext cx="3096926" cy="5571066"/>
          </a:xfrm>
        </p:spPr>
        <p:txBody>
          <a:bodyPr vert="horz" lIns="91440" tIns="45720" rIns="91440" bIns="45720" rtlCol="0" anchor="ctr">
            <a:normAutofit/>
          </a:bodyPr>
          <a:lstStyle/>
          <a:p>
            <a:r>
              <a:rPr lang="en-US" sz="2400" b="1">
                <a:solidFill>
                  <a:schemeClr val="tx1"/>
                </a:solidFill>
              </a:rPr>
              <a:t>TRUCK DRIVER RISK INDEX</a:t>
            </a:r>
          </a:p>
        </p:txBody>
      </p:sp>
      <p:cxnSp>
        <p:nvCxnSpPr>
          <p:cNvPr id="84" name="Straight Connector 83">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8D0A6A2D-842C-5545-29DE-5F262570D971}"/>
              </a:ext>
            </a:extLst>
          </p:cNvPr>
          <p:cNvSpPr txBox="1">
            <a:spLocks/>
          </p:cNvSpPr>
          <p:nvPr/>
        </p:nvSpPr>
        <p:spPr>
          <a:xfrm>
            <a:off x="206478" y="3844413"/>
            <a:ext cx="4552334" cy="278016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u="sng"/>
              <a:t>By Group 3</a:t>
            </a:r>
            <a:endParaRPr lang="en-US" sz="1600" b="1" u="sng">
              <a:ea typeface="Calibri"/>
              <a:cs typeface="Calibri"/>
            </a:endParaRPr>
          </a:p>
          <a:p>
            <a:r>
              <a:rPr lang="en-US" sz="1600" b="1" err="1"/>
              <a:t>Srija</a:t>
            </a:r>
            <a:r>
              <a:rPr lang="en-US" sz="1600" b="1"/>
              <a:t> </a:t>
            </a:r>
            <a:r>
              <a:rPr lang="en-US" sz="1600" b="1" err="1"/>
              <a:t>Kodali</a:t>
            </a:r>
            <a:endParaRPr lang="en-US" sz="1600"/>
          </a:p>
          <a:p>
            <a:r>
              <a:rPr lang="en-US" sz="1600" b="1" err="1"/>
              <a:t>Tej</a:t>
            </a:r>
            <a:r>
              <a:rPr lang="en-US" sz="1600" b="1"/>
              <a:t> </a:t>
            </a:r>
            <a:r>
              <a:rPr lang="en-US" sz="1600" b="1" err="1"/>
              <a:t>Kurani</a:t>
            </a:r>
            <a:endParaRPr lang="en-US" sz="1600"/>
          </a:p>
          <a:p>
            <a:r>
              <a:rPr lang="en-US" sz="1600" b="1" err="1"/>
              <a:t>Madhurima</a:t>
            </a:r>
            <a:r>
              <a:rPr lang="en-US" sz="1600" b="1"/>
              <a:t> </a:t>
            </a:r>
            <a:r>
              <a:rPr lang="en-US" sz="1600" b="1" err="1"/>
              <a:t>Madgula</a:t>
            </a:r>
            <a:endParaRPr lang="en-US" sz="1600"/>
          </a:p>
          <a:p>
            <a:r>
              <a:rPr lang="en-US" sz="1600" b="1"/>
              <a:t>Gunjan Mishra</a:t>
            </a:r>
            <a:endParaRPr lang="en-US" sz="1600"/>
          </a:p>
          <a:p>
            <a:r>
              <a:rPr lang="en-US" sz="1600" b="1"/>
              <a:t>Shweta Kishor Patel</a:t>
            </a:r>
            <a:endParaRPr lang="en-US" sz="1600"/>
          </a:p>
          <a:p>
            <a:r>
              <a:rPr lang="en-US" sz="1600" b="1"/>
              <a:t> Apoorva Patil</a:t>
            </a:r>
            <a:endParaRPr lang="en-US" sz="1600"/>
          </a:p>
          <a:p>
            <a:r>
              <a:rPr lang="en-US" sz="1600" b="1"/>
              <a:t>Aditya Savani</a:t>
            </a:r>
            <a:endParaRPr lang="en-US" sz="1600">
              <a:ea typeface="Calibri"/>
              <a:cs typeface="Calibri"/>
            </a:endParaRPr>
          </a:p>
          <a:p>
            <a:endParaRPr lang="en-US" sz="1600">
              <a:ea typeface="Calibri"/>
              <a:cs typeface="Calibri"/>
            </a:endParaRPr>
          </a:p>
        </p:txBody>
      </p:sp>
    </p:spTree>
    <p:extLst>
      <p:ext uri="{BB962C8B-B14F-4D97-AF65-F5344CB8AC3E}">
        <p14:creationId xmlns:p14="http://schemas.microsoft.com/office/powerpoint/2010/main" val="2606269693"/>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C0C8-F3C4-38E4-7110-89AD53126E55}"/>
              </a:ext>
            </a:extLst>
          </p:cNvPr>
          <p:cNvSpPr>
            <a:spLocks noGrp="1"/>
          </p:cNvSpPr>
          <p:nvPr>
            <p:ph type="title"/>
          </p:nvPr>
        </p:nvSpPr>
        <p:spPr>
          <a:xfrm>
            <a:off x="909320" y="609949"/>
            <a:ext cx="6580566" cy="1325563"/>
          </a:xfrm>
        </p:spPr>
        <p:txBody>
          <a:bodyPr>
            <a:normAutofit/>
          </a:bodyPr>
          <a:lstStyle/>
          <a:p>
            <a:r>
              <a:rPr lang="en-US" b="1">
                <a:solidFill>
                  <a:schemeClr val="accent1">
                    <a:lumMod val="75000"/>
                  </a:schemeClr>
                </a:solidFill>
              </a:rPr>
              <a:t>Risk Factor Prediction</a:t>
            </a:r>
          </a:p>
        </p:txBody>
      </p:sp>
      <p:pic>
        <p:nvPicPr>
          <p:cNvPr id="4" name="Picture 4" descr="Chart, line chart, scatter chart&#10;&#10;Description automatically generated">
            <a:extLst>
              <a:ext uri="{FF2B5EF4-FFF2-40B4-BE49-F238E27FC236}">
                <a16:creationId xmlns:a16="http://schemas.microsoft.com/office/drawing/2014/main" id="{EBFE7884-9259-D34C-FB2A-D0A363E30B0A}"/>
              </a:ext>
            </a:extLst>
          </p:cNvPr>
          <p:cNvPicPr>
            <a:picLocks noGrp="1" noChangeAspect="1"/>
          </p:cNvPicPr>
          <p:nvPr>
            <p:ph idx="1"/>
          </p:nvPr>
        </p:nvPicPr>
        <p:blipFill>
          <a:blip r:embed="rId2"/>
          <a:stretch>
            <a:fillRect/>
          </a:stretch>
        </p:blipFill>
        <p:spPr>
          <a:xfrm>
            <a:off x="4370510" y="1868616"/>
            <a:ext cx="3466963" cy="3598400"/>
          </a:xfrm>
        </p:spPr>
      </p:pic>
      <p:sp>
        <p:nvSpPr>
          <p:cNvPr id="5" name="TextBox 4">
            <a:extLst>
              <a:ext uri="{FF2B5EF4-FFF2-40B4-BE49-F238E27FC236}">
                <a16:creationId xmlns:a16="http://schemas.microsoft.com/office/drawing/2014/main" id="{CB063F9D-50A4-CE23-D15C-1B51C17C8EB9}"/>
              </a:ext>
            </a:extLst>
          </p:cNvPr>
          <p:cNvSpPr txBox="1"/>
          <p:nvPr/>
        </p:nvSpPr>
        <p:spPr>
          <a:xfrm flipV="1">
            <a:off x="8180512" y="1551061"/>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a:p>
            <a:endParaRPr lang="en-US">
              <a:ea typeface="+mn-lt"/>
              <a:cs typeface="+mn-lt"/>
            </a:endParaRPr>
          </a:p>
          <a:p>
            <a:endParaRPr lang="en-US">
              <a:ea typeface="Calibri"/>
              <a:cs typeface="Calibri"/>
            </a:endParaRPr>
          </a:p>
          <a:p>
            <a:endParaRPr lang="en-US">
              <a:ea typeface="Calibri"/>
              <a:cs typeface="Calibri"/>
            </a:endParaRPr>
          </a:p>
        </p:txBody>
      </p:sp>
      <p:sp>
        <p:nvSpPr>
          <p:cNvPr id="6" name="TextBox 5">
            <a:extLst>
              <a:ext uri="{FF2B5EF4-FFF2-40B4-BE49-F238E27FC236}">
                <a16:creationId xmlns:a16="http://schemas.microsoft.com/office/drawing/2014/main" id="{63237523-782B-8128-9445-F0FF328D5E45}"/>
              </a:ext>
            </a:extLst>
          </p:cNvPr>
          <p:cNvSpPr txBox="1"/>
          <p:nvPr/>
        </p:nvSpPr>
        <p:spPr>
          <a:xfrm>
            <a:off x="7983591" y="1008689"/>
            <a:ext cx="362482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p>
          <a:p>
            <a:r>
              <a:rPr lang="en-US" b="1"/>
              <a:t>Predicted risk factor for 5 riskiest driver and also for their models.</a:t>
            </a:r>
          </a:p>
        </p:txBody>
      </p:sp>
      <p:pic>
        <p:nvPicPr>
          <p:cNvPr id="7" name="Picture 8" descr="Chart, line chart&#10;&#10;Description automatically generated">
            <a:extLst>
              <a:ext uri="{FF2B5EF4-FFF2-40B4-BE49-F238E27FC236}">
                <a16:creationId xmlns:a16="http://schemas.microsoft.com/office/drawing/2014/main" id="{C782225B-E75A-87E3-276A-62209FC7CDBE}"/>
              </a:ext>
            </a:extLst>
          </p:cNvPr>
          <p:cNvPicPr>
            <a:picLocks noChangeAspect="1"/>
          </p:cNvPicPr>
          <p:nvPr/>
        </p:nvPicPr>
        <p:blipFill>
          <a:blip r:embed="rId3"/>
          <a:stretch>
            <a:fillRect/>
          </a:stretch>
        </p:blipFill>
        <p:spPr>
          <a:xfrm>
            <a:off x="777411" y="1870794"/>
            <a:ext cx="3462390" cy="3595869"/>
          </a:xfrm>
          <a:prstGeom prst="rect">
            <a:avLst/>
          </a:prstGeom>
        </p:spPr>
      </p:pic>
      <p:pic>
        <p:nvPicPr>
          <p:cNvPr id="3" name="Picture 7">
            <a:extLst>
              <a:ext uri="{FF2B5EF4-FFF2-40B4-BE49-F238E27FC236}">
                <a16:creationId xmlns:a16="http://schemas.microsoft.com/office/drawing/2014/main" id="{AC9AC881-10F7-293D-FF7E-5416836E653A}"/>
              </a:ext>
            </a:extLst>
          </p:cNvPr>
          <p:cNvPicPr>
            <a:picLocks noChangeAspect="1"/>
          </p:cNvPicPr>
          <p:nvPr/>
        </p:nvPicPr>
        <p:blipFill>
          <a:blip r:embed="rId4"/>
          <a:stretch>
            <a:fillRect/>
          </a:stretch>
        </p:blipFill>
        <p:spPr>
          <a:xfrm>
            <a:off x="1051822" y="5466663"/>
            <a:ext cx="3220228" cy="1116008"/>
          </a:xfrm>
          <a:prstGeom prst="rect">
            <a:avLst/>
          </a:prstGeom>
        </p:spPr>
      </p:pic>
      <p:pic>
        <p:nvPicPr>
          <p:cNvPr id="8" name="Picture 8" descr="Text&#10;&#10;Description automatically generated">
            <a:extLst>
              <a:ext uri="{FF2B5EF4-FFF2-40B4-BE49-F238E27FC236}">
                <a16:creationId xmlns:a16="http://schemas.microsoft.com/office/drawing/2014/main" id="{17DD9BEE-68FE-6452-D960-2D2B965D1F83}"/>
              </a:ext>
            </a:extLst>
          </p:cNvPr>
          <p:cNvPicPr>
            <a:picLocks noChangeAspect="1"/>
          </p:cNvPicPr>
          <p:nvPr/>
        </p:nvPicPr>
        <p:blipFill>
          <a:blip r:embed="rId5"/>
          <a:stretch>
            <a:fillRect/>
          </a:stretch>
        </p:blipFill>
        <p:spPr>
          <a:xfrm>
            <a:off x="4595973" y="5461803"/>
            <a:ext cx="3821986" cy="1062909"/>
          </a:xfrm>
          <a:prstGeom prst="rect">
            <a:avLst/>
          </a:prstGeom>
        </p:spPr>
      </p:pic>
      <p:pic>
        <p:nvPicPr>
          <p:cNvPr id="12" name="Picture 12" descr="Text&#10;&#10;Description automatically generated">
            <a:extLst>
              <a:ext uri="{FF2B5EF4-FFF2-40B4-BE49-F238E27FC236}">
                <a16:creationId xmlns:a16="http://schemas.microsoft.com/office/drawing/2014/main" id="{F49B713D-BF44-4E1F-EBBB-9CBC0493D816}"/>
              </a:ext>
            </a:extLst>
          </p:cNvPr>
          <p:cNvPicPr>
            <a:picLocks noChangeAspect="1"/>
          </p:cNvPicPr>
          <p:nvPr/>
        </p:nvPicPr>
        <p:blipFill>
          <a:blip r:embed="rId6"/>
          <a:stretch>
            <a:fillRect/>
          </a:stretch>
        </p:blipFill>
        <p:spPr>
          <a:xfrm>
            <a:off x="8264187" y="2490466"/>
            <a:ext cx="3921327" cy="3358845"/>
          </a:xfrm>
          <a:prstGeom prst="rect">
            <a:avLst/>
          </a:prstGeom>
        </p:spPr>
      </p:pic>
    </p:spTree>
    <p:extLst>
      <p:ext uri="{BB962C8B-B14F-4D97-AF65-F5344CB8AC3E}">
        <p14:creationId xmlns:p14="http://schemas.microsoft.com/office/powerpoint/2010/main" val="227129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F5EE-F898-67A5-A836-E697E142DCCE}"/>
              </a:ext>
            </a:extLst>
          </p:cNvPr>
          <p:cNvSpPr>
            <a:spLocks noGrp="1"/>
          </p:cNvSpPr>
          <p:nvPr>
            <p:ph type="title"/>
          </p:nvPr>
        </p:nvSpPr>
        <p:spPr>
          <a:xfrm>
            <a:off x="1013968" y="493776"/>
            <a:ext cx="9720072" cy="1499616"/>
          </a:xfrm>
        </p:spPr>
        <p:txBody>
          <a:bodyPr/>
          <a:lstStyle/>
          <a:p>
            <a:r>
              <a:rPr lang="en-US" b="1">
                <a:solidFill>
                  <a:schemeClr val="accent1">
                    <a:lumMod val="75000"/>
                  </a:schemeClr>
                </a:solidFill>
              </a:rPr>
              <a:t>Conclusion</a:t>
            </a:r>
          </a:p>
        </p:txBody>
      </p:sp>
      <p:sp>
        <p:nvSpPr>
          <p:cNvPr id="3" name="Content Placeholder 2">
            <a:extLst>
              <a:ext uri="{FF2B5EF4-FFF2-40B4-BE49-F238E27FC236}">
                <a16:creationId xmlns:a16="http://schemas.microsoft.com/office/drawing/2014/main" id="{A5C0EB73-4445-068F-DA5B-86C5CCEF2645}"/>
              </a:ext>
            </a:extLst>
          </p:cNvPr>
          <p:cNvSpPr>
            <a:spLocks noGrp="1"/>
          </p:cNvSpPr>
          <p:nvPr>
            <p:ph idx="1"/>
          </p:nvPr>
        </p:nvSpPr>
        <p:spPr/>
        <p:txBody>
          <a:bodyPr vert="horz" lIns="91440" tIns="45720" rIns="91440" bIns="45720" rtlCol="0" anchor="t">
            <a:normAutofit/>
          </a:bodyPr>
          <a:lstStyle/>
          <a:p>
            <a:pPr>
              <a:buFont typeface="Arial" panose="020B0604020202020204" pitchFamily="34" charset="0"/>
              <a:buChar char="•"/>
            </a:pPr>
            <a:r>
              <a:rPr lang="en-US">
                <a:cs typeface="Calibri"/>
              </a:rPr>
              <a:t>The risk factor was determined not only by the </a:t>
            </a:r>
            <a:r>
              <a:rPr lang="en-US">
                <a:solidFill>
                  <a:schemeClr val="tx1">
                    <a:lumMod val="50000"/>
                    <a:lumOff val="50000"/>
                  </a:schemeClr>
                </a:solidFill>
                <a:cs typeface="Calibri"/>
              </a:rPr>
              <a:t>driver</a:t>
            </a:r>
            <a:r>
              <a:rPr lang="en-US">
                <a:cs typeface="Calibri"/>
              </a:rPr>
              <a:t>, but also by external factors such as </a:t>
            </a:r>
            <a:r>
              <a:rPr lang="en-US">
                <a:solidFill>
                  <a:schemeClr val="tx1">
                    <a:lumMod val="50000"/>
                    <a:lumOff val="50000"/>
                  </a:schemeClr>
                </a:solidFill>
                <a:cs typeface="Calibri"/>
              </a:rPr>
              <a:t>truck model, geographic location, and total miles driven</a:t>
            </a:r>
            <a:r>
              <a:rPr lang="en-US">
                <a:cs typeface="Calibri"/>
              </a:rPr>
              <a:t>.</a:t>
            </a:r>
            <a:endParaRPr lang="en-US"/>
          </a:p>
          <a:p>
            <a:pPr marL="0" indent="0">
              <a:buNone/>
            </a:pPr>
            <a:endParaRPr lang="en-US">
              <a:cs typeface="Calibri"/>
            </a:endParaRPr>
          </a:p>
          <a:p>
            <a:pPr>
              <a:buFont typeface="Arial" panose="020B0604020202020204" pitchFamily="34" charset="0"/>
              <a:buChar char="•"/>
            </a:pPr>
            <a:r>
              <a:rPr lang="en-US">
                <a:cs typeface="Calibri"/>
              </a:rPr>
              <a:t>The type of abnormal events depend on the </a:t>
            </a:r>
            <a:r>
              <a:rPr lang="en-US">
                <a:solidFill>
                  <a:schemeClr val="tx1">
                    <a:lumMod val="50000"/>
                    <a:lumOff val="50000"/>
                  </a:schemeClr>
                </a:solidFill>
                <a:cs typeface="Calibri"/>
              </a:rPr>
              <a:t>geographical locations</a:t>
            </a:r>
            <a:r>
              <a:rPr lang="en-US">
                <a:cs typeface="Calibri"/>
              </a:rPr>
              <a:t>.</a:t>
            </a:r>
          </a:p>
          <a:p>
            <a:endParaRPr lang="en-US"/>
          </a:p>
          <a:p>
            <a:endParaRPr lang="en-US">
              <a:solidFill>
                <a:srgbClr val="FF0000"/>
              </a:solidFill>
              <a:highlight>
                <a:srgbClr val="FF0000"/>
              </a:highlight>
              <a:cs typeface="Calibri"/>
            </a:endParaRPr>
          </a:p>
          <a:p>
            <a:endParaRPr lang="en-US">
              <a:cs typeface="Calibri"/>
            </a:endParaRPr>
          </a:p>
        </p:txBody>
      </p:sp>
    </p:spTree>
    <p:extLst>
      <p:ext uri="{BB962C8B-B14F-4D97-AF65-F5344CB8AC3E}">
        <p14:creationId xmlns:p14="http://schemas.microsoft.com/office/powerpoint/2010/main" val="96020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5590-4E13-D4E9-8FCA-1332DA139D78}"/>
              </a:ext>
            </a:extLst>
          </p:cNvPr>
          <p:cNvSpPr>
            <a:spLocks noGrp="1"/>
          </p:cNvSpPr>
          <p:nvPr>
            <p:ph type="title"/>
          </p:nvPr>
        </p:nvSpPr>
        <p:spPr>
          <a:xfrm>
            <a:off x="871728" y="690880"/>
            <a:ext cx="10168128" cy="1179576"/>
          </a:xfrm>
        </p:spPr>
        <p:txBody>
          <a:bodyPr>
            <a:normAutofit/>
          </a:bodyPr>
          <a:lstStyle/>
          <a:p>
            <a:r>
              <a:rPr lang="en-US" b="1">
                <a:solidFill>
                  <a:schemeClr val="accent1">
                    <a:lumMod val="75000"/>
                  </a:schemeClr>
                </a:solidFill>
              </a:rPr>
              <a:t>Challenges &amp; Outcomes</a:t>
            </a:r>
          </a:p>
        </p:txBody>
      </p:sp>
      <p:sp>
        <p:nvSpPr>
          <p:cNvPr id="3" name="Content Placeholder 2">
            <a:extLst>
              <a:ext uri="{FF2B5EF4-FFF2-40B4-BE49-F238E27FC236}">
                <a16:creationId xmlns:a16="http://schemas.microsoft.com/office/drawing/2014/main" id="{E8FD70FA-D16D-0021-26F7-C448C26A2545}"/>
              </a:ext>
            </a:extLst>
          </p:cNvPr>
          <p:cNvSpPr>
            <a:spLocks noGrp="1"/>
          </p:cNvSpPr>
          <p:nvPr>
            <p:ph idx="1"/>
          </p:nvPr>
        </p:nvSpPr>
        <p:spPr>
          <a:xfrm>
            <a:off x="626850" y="2481943"/>
            <a:ext cx="10656846" cy="3695020"/>
          </a:xfrm>
        </p:spPr>
        <p:txBody>
          <a:bodyPr vert="horz" lIns="91440" tIns="45720" rIns="91440" bIns="45720" rtlCol="0" anchor="t">
            <a:normAutofit/>
          </a:bodyPr>
          <a:lstStyle/>
          <a:p>
            <a:r>
              <a:rPr lang="en-US" sz="2200" b="1" u="sng">
                <a:solidFill>
                  <a:schemeClr val="tx1">
                    <a:lumMod val="50000"/>
                    <a:lumOff val="50000"/>
                  </a:schemeClr>
                </a:solidFill>
              </a:rPr>
              <a:t>Networking</a:t>
            </a:r>
            <a:r>
              <a:rPr lang="en-US" sz="2200" b="1"/>
              <a:t>: </a:t>
            </a:r>
            <a:r>
              <a:rPr lang="en-US" sz="2200"/>
              <a:t>We found it hard to communicate initially as none of us knew each other &amp; had different timings. But as we started the project, we had a good time and all 7 of us got along well.</a:t>
            </a:r>
          </a:p>
          <a:p>
            <a:pPr marL="0" indent="0">
              <a:buNone/>
            </a:pPr>
            <a:endParaRPr lang="en-US" sz="2200"/>
          </a:p>
          <a:p>
            <a:r>
              <a:rPr lang="en-US" sz="2200" b="1" u="sng">
                <a:solidFill>
                  <a:schemeClr val="tx1">
                    <a:lumMod val="50000"/>
                    <a:lumOff val="50000"/>
                  </a:schemeClr>
                </a:solidFill>
              </a:rPr>
              <a:t>Analytical Tools</a:t>
            </a:r>
            <a:r>
              <a:rPr lang="en-US" sz="2200" b="1"/>
              <a:t>: </a:t>
            </a:r>
            <a:r>
              <a:rPr lang="en-US" sz="2200"/>
              <a:t>Many of our team members weren’t proficient in R &amp; Tableau, so we found it hard initially. But as we worked along, we had a good learning curve and we started to make visualizations well.</a:t>
            </a:r>
          </a:p>
        </p:txBody>
      </p:sp>
    </p:spTree>
    <p:extLst>
      <p:ext uri="{BB962C8B-B14F-4D97-AF65-F5344CB8AC3E}">
        <p14:creationId xmlns:p14="http://schemas.microsoft.com/office/powerpoint/2010/main" val="2438228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3" name="Picture 9" descr="Truck Driving - Anne Arundel Community College">
            <a:extLst>
              <a:ext uri="{FF2B5EF4-FFF2-40B4-BE49-F238E27FC236}">
                <a16:creationId xmlns:a16="http://schemas.microsoft.com/office/drawing/2014/main" id="{ABA21347-65B0-D419-D741-E6EA8DBCD0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545" t="9091"/>
          <a:stretch/>
        </p:blipFill>
        <p:spPr bwMode="auto">
          <a:xfrm>
            <a:off x="-2"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7998181-FD9B-1EA7-1B76-721BACE22CFC}"/>
              </a:ext>
            </a:extLst>
          </p:cNvPr>
          <p:cNvSpPr>
            <a:spLocks noGrp="1"/>
          </p:cNvSpPr>
          <p:nvPr>
            <p:ph type="ctrTitle"/>
          </p:nvPr>
        </p:nvSpPr>
        <p:spPr>
          <a:xfrm>
            <a:off x="8357418" y="1122363"/>
            <a:ext cx="3514541" cy="3204134"/>
          </a:xfrm>
        </p:spPr>
        <p:txBody>
          <a:bodyPr vert="horz" lIns="91440" tIns="45720" rIns="91440" bIns="45720" rtlCol="0" anchor="b">
            <a:normAutofit/>
          </a:bodyPr>
          <a:lstStyle/>
          <a:p>
            <a:pPr algn="l"/>
            <a:r>
              <a:rPr lang="en-US" sz="4800" b="1"/>
              <a:t>  THANK YOU</a:t>
            </a:r>
          </a:p>
        </p:txBody>
      </p:sp>
      <p:sp>
        <p:nvSpPr>
          <p:cNvPr id="3" name="Subtitle 2">
            <a:extLst>
              <a:ext uri="{FF2B5EF4-FFF2-40B4-BE49-F238E27FC236}">
                <a16:creationId xmlns:a16="http://schemas.microsoft.com/office/drawing/2014/main" id="{10316B20-5179-02CD-EC2B-9F5008B68470}"/>
              </a:ext>
            </a:extLst>
          </p:cNvPr>
          <p:cNvSpPr>
            <a:spLocks noGrp="1"/>
          </p:cNvSpPr>
          <p:nvPr>
            <p:ph type="subTitle" idx="1"/>
          </p:nvPr>
        </p:nvSpPr>
        <p:spPr>
          <a:xfrm>
            <a:off x="8770374" y="4872922"/>
            <a:ext cx="3101586" cy="1208141"/>
          </a:xfrm>
        </p:spPr>
        <p:txBody>
          <a:bodyPr vert="horz" lIns="91440" tIns="45720" rIns="91440" bIns="45720" rtlCol="0">
            <a:normAutofit/>
          </a:bodyPr>
          <a:lstStyle/>
          <a:p>
            <a:pPr algn="l"/>
            <a:r>
              <a:rPr lang="en-US" sz="2000" b="1"/>
              <a:t>TRUCK DRIVER RISK INDEX</a:t>
            </a:r>
          </a:p>
        </p:txBody>
      </p:sp>
    </p:spTree>
    <p:extLst>
      <p:ext uri="{BB962C8B-B14F-4D97-AF65-F5344CB8AC3E}">
        <p14:creationId xmlns:p14="http://schemas.microsoft.com/office/powerpoint/2010/main" val="4430979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5590-4E13-D4E9-8FCA-1332DA139D78}"/>
              </a:ext>
            </a:extLst>
          </p:cNvPr>
          <p:cNvSpPr>
            <a:spLocks noGrp="1"/>
          </p:cNvSpPr>
          <p:nvPr>
            <p:ph type="title"/>
          </p:nvPr>
        </p:nvSpPr>
        <p:spPr>
          <a:xfrm>
            <a:off x="1013968" y="711200"/>
            <a:ext cx="10168128" cy="1179576"/>
          </a:xfrm>
        </p:spPr>
        <p:txBody>
          <a:bodyPr>
            <a:normAutofit/>
          </a:bodyPr>
          <a:lstStyle/>
          <a:p>
            <a:r>
              <a:rPr lang="en-US" b="1">
                <a:solidFill>
                  <a:schemeClr val="accent1">
                    <a:lumMod val="75000"/>
                  </a:schemeClr>
                </a:solidFill>
                <a:cs typeface="Calibri Light"/>
              </a:rPr>
              <a:t>Introduction</a:t>
            </a:r>
          </a:p>
        </p:txBody>
      </p:sp>
      <p:sp>
        <p:nvSpPr>
          <p:cNvPr id="3" name="Content Placeholder 2">
            <a:extLst>
              <a:ext uri="{FF2B5EF4-FFF2-40B4-BE49-F238E27FC236}">
                <a16:creationId xmlns:a16="http://schemas.microsoft.com/office/drawing/2014/main" id="{E8FD70FA-D16D-0021-26F7-C448C26A2545}"/>
              </a:ext>
            </a:extLst>
          </p:cNvPr>
          <p:cNvSpPr>
            <a:spLocks noGrp="1"/>
          </p:cNvSpPr>
          <p:nvPr>
            <p:ph idx="1"/>
          </p:nvPr>
        </p:nvSpPr>
        <p:spPr>
          <a:xfrm>
            <a:off x="498834" y="2481943"/>
            <a:ext cx="10784862" cy="3695020"/>
          </a:xfrm>
        </p:spPr>
        <p:txBody>
          <a:bodyPr vert="horz" lIns="91440" tIns="45720" rIns="91440" bIns="45720" rtlCol="0" anchor="t">
            <a:normAutofit/>
          </a:bodyPr>
          <a:lstStyle/>
          <a:p>
            <a:pPr marL="383540" lvl="1" fontAlgn="base"/>
            <a:r>
              <a:rPr lang="en-US" sz="2000"/>
              <a:t>The trucking industry in the US is consistently on the rise, even though newer and faster means of transport are being invented by the day. Regardless, this industry has gained great notoriety over the years.</a:t>
            </a:r>
          </a:p>
          <a:p>
            <a:pPr marL="383540" lvl="1" fontAlgn="base"/>
            <a:endParaRPr lang="en-US" sz="2000"/>
          </a:p>
          <a:p>
            <a:pPr marL="383540" lvl="1" fontAlgn="base"/>
            <a:r>
              <a:rPr lang="en-US" sz="2000"/>
              <a:t>Especially in the last couple of decades with a plethora of careless drivers of such large trucks, accidents are bound to happen. It is estimated that by 2030 it will become the fifth largest cause of death in the USA.</a:t>
            </a:r>
            <a:endParaRPr lang="en-US" sz="2000">
              <a:cs typeface="Calibri" panose="020F0502020204030204"/>
            </a:endParaRPr>
          </a:p>
          <a:p>
            <a:pPr marL="0" indent="0" fontAlgn="base">
              <a:buNone/>
            </a:pPr>
            <a:endParaRPr lang="en-US" sz="2200"/>
          </a:p>
          <a:p>
            <a:pPr marL="383540" lvl="1"/>
            <a:r>
              <a:rPr lang="en-US" sz="2000"/>
              <a:t>Our study, Truck driver risk index helps us to </a:t>
            </a:r>
            <a:r>
              <a:rPr lang="en-US" sz="2000">
                <a:solidFill>
                  <a:schemeClr val="tx1">
                    <a:lumMod val="50000"/>
                    <a:lumOff val="50000"/>
                  </a:schemeClr>
                </a:solidFill>
              </a:rPr>
              <a:t>precisely identify contributing risk factors for drivers</a:t>
            </a:r>
            <a:r>
              <a:rPr lang="en-US" sz="2000"/>
              <a:t>.</a:t>
            </a:r>
            <a:br>
              <a:rPr lang="en-US" sz="2000"/>
            </a:br>
            <a:endParaRPr lang="en-US" sz="2000">
              <a:cs typeface="Calibri"/>
            </a:endParaRPr>
          </a:p>
        </p:txBody>
      </p:sp>
    </p:spTree>
    <p:extLst>
      <p:ext uri="{BB962C8B-B14F-4D97-AF65-F5344CB8AC3E}">
        <p14:creationId xmlns:p14="http://schemas.microsoft.com/office/powerpoint/2010/main" val="343239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5590-4E13-D4E9-8FCA-1332DA139D78}"/>
              </a:ext>
            </a:extLst>
          </p:cNvPr>
          <p:cNvSpPr>
            <a:spLocks noGrp="1"/>
          </p:cNvSpPr>
          <p:nvPr>
            <p:ph type="title"/>
          </p:nvPr>
        </p:nvSpPr>
        <p:spPr>
          <a:xfrm>
            <a:off x="1010625" y="727885"/>
            <a:ext cx="10168128" cy="1179576"/>
          </a:xfrm>
        </p:spPr>
        <p:txBody>
          <a:bodyPr>
            <a:normAutofit/>
          </a:bodyPr>
          <a:lstStyle/>
          <a:p>
            <a:r>
              <a:rPr lang="en-US" b="1">
                <a:solidFill>
                  <a:schemeClr val="accent1">
                    <a:lumMod val="75000"/>
                  </a:schemeClr>
                </a:solidFill>
                <a:cs typeface="Calibri Light"/>
              </a:rPr>
              <a:t>Business Scenario</a:t>
            </a:r>
          </a:p>
        </p:txBody>
      </p:sp>
      <p:sp>
        <p:nvSpPr>
          <p:cNvPr id="3" name="Content Placeholder 2">
            <a:extLst>
              <a:ext uri="{FF2B5EF4-FFF2-40B4-BE49-F238E27FC236}">
                <a16:creationId xmlns:a16="http://schemas.microsoft.com/office/drawing/2014/main" id="{E8FD70FA-D16D-0021-26F7-C448C26A2545}"/>
              </a:ext>
            </a:extLst>
          </p:cNvPr>
          <p:cNvSpPr>
            <a:spLocks noGrp="1"/>
          </p:cNvSpPr>
          <p:nvPr>
            <p:ph idx="1"/>
          </p:nvPr>
        </p:nvSpPr>
        <p:spPr>
          <a:xfrm>
            <a:off x="498834" y="2481943"/>
            <a:ext cx="10784862" cy="3695020"/>
          </a:xfrm>
        </p:spPr>
        <p:txBody>
          <a:bodyPr vert="horz" lIns="91440" tIns="45720" rIns="91440" bIns="45720" rtlCol="0" anchor="t">
            <a:normAutofit/>
          </a:bodyPr>
          <a:lstStyle/>
          <a:p>
            <a:pPr marL="383540" lvl="1" fontAlgn="base"/>
            <a:r>
              <a:rPr lang="en-US" sz="2000"/>
              <a:t>We were pseudo acting managers of a fictional national trucking corporation, here to ensure that the truck drivers are </a:t>
            </a:r>
            <a:r>
              <a:rPr lang="en-US" sz="2000">
                <a:solidFill>
                  <a:schemeClr val="tx1">
                    <a:lumMod val="50000"/>
                    <a:lumOff val="50000"/>
                  </a:schemeClr>
                </a:solidFill>
              </a:rPr>
              <a:t>complacent with the rules and regulations of the corporation</a:t>
            </a:r>
            <a:r>
              <a:rPr lang="en-US" sz="2000"/>
              <a:t>. </a:t>
            </a:r>
            <a:endParaRPr lang="en-US">
              <a:cs typeface="Calibri" panose="020F0502020204030204"/>
            </a:endParaRPr>
          </a:p>
          <a:p>
            <a:pPr marL="0" indent="0" fontAlgn="base">
              <a:buNone/>
            </a:pPr>
            <a:endParaRPr lang="en-US" sz="2200"/>
          </a:p>
          <a:p>
            <a:pPr marL="383540" lvl="1" fontAlgn="base"/>
            <a:r>
              <a:rPr lang="en-US" sz="2000"/>
              <a:t>We are addressing </a:t>
            </a:r>
            <a:r>
              <a:rPr lang="en-US" sz="2000">
                <a:solidFill>
                  <a:schemeClr val="tx1">
                    <a:lumMod val="50000"/>
                    <a:lumOff val="50000"/>
                  </a:schemeClr>
                </a:solidFill>
              </a:rPr>
              <a:t>unsafe driving practices such as speeding, lane departing, etc as Business loop-holes and how to address them based on our analysis</a:t>
            </a:r>
            <a:r>
              <a:rPr lang="en-US" sz="2000"/>
              <a:t> to ensure that they don’t put the corporation under </a:t>
            </a:r>
            <a:r>
              <a:rPr lang="en-US" sz="2000">
                <a:solidFill>
                  <a:schemeClr val="tx1">
                    <a:lumMod val="50000"/>
                    <a:lumOff val="50000"/>
                  </a:schemeClr>
                </a:solidFill>
              </a:rPr>
              <a:t>insurance jeopardy</a:t>
            </a:r>
            <a:r>
              <a:rPr lang="en-US" sz="2000"/>
              <a:t>.</a:t>
            </a:r>
            <a:endParaRPr lang="en-US" sz="2000">
              <a:cs typeface="Calibri"/>
            </a:endParaRPr>
          </a:p>
          <a:p>
            <a:pPr marL="0" indent="0" fontAlgn="base">
              <a:buNone/>
            </a:pPr>
            <a:r>
              <a:rPr lang="en-US" sz="2200"/>
              <a:t>  </a:t>
            </a:r>
            <a:endParaRPr lang="en-US" sz="2200">
              <a:cs typeface="Calibri"/>
            </a:endParaRPr>
          </a:p>
        </p:txBody>
      </p:sp>
    </p:spTree>
    <p:extLst>
      <p:ext uri="{BB962C8B-B14F-4D97-AF65-F5344CB8AC3E}">
        <p14:creationId xmlns:p14="http://schemas.microsoft.com/office/powerpoint/2010/main" val="222203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B29A-5D59-4773-A487-9264E3CA2911}"/>
              </a:ext>
            </a:extLst>
          </p:cNvPr>
          <p:cNvSpPr>
            <a:spLocks noGrp="1"/>
          </p:cNvSpPr>
          <p:nvPr>
            <p:ph type="title"/>
          </p:nvPr>
        </p:nvSpPr>
        <p:spPr/>
        <p:txBody>
          <a:bodyPr/>
          <a:lstStyle/>
          <a:p>
            <a:r>
              <a:rPr lang="en-US" b="1">
                <a:solidFill>
                  <a:schemeClr val="accent1">
                    <a:lumMod val="75000"/>
                  </a:schemeClr>
                </a:solidFill>
              </a:rPr>
              <a:t>Process Work Flow</a:t>
            </a:r>
          </a:p>
        </p:txBody>
      </p:sp>
      <p:graphicFrame>
        <p:nvGraphicFramePr>
          <p:cNvPr id="4" name="Content Placeholder 3">
            <a:extLst>
              <a:ext uri="{FF2B5EF4-FFF2-40B4-BE49-F238E27FC236}">
                <a16:creationId xmlns:a16="http://schemas.microsoft.com/office/drawing/2014/main" id="{DDB2F2A5-9D7B-E39E-FA03-E823AE7D3375}"/>
              </a:ext>
            </a:extLst>
          </p:cNvPr>
          <p:cNvGraphicFramePr>
            <a:graphicFrameLocks noGrp="1"/>
          </p:cNvGraphicFramePr>
          <p:nvPr>
            <p:ph idx="1"/>
            <p:extLst>
              <p:ext uri="{D42A27DB-BD31-4B8C-83A1-F6EECF244321}">
                <p14:modId xmlns:p14="http://schemas.microsoft.com/office/powerpoint/2010/main" val="3848498619"/>
              </p:ext>
            </p:extLst>
          </p:nvPr>
        </p:nvGraphicFramePr>
        <p:xfrm>
          <a:off x="479883" y="2211720"/>
          <a:ext cx="10952587" cy="4127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99D1FF70-C2AA-B0F3-FAC9-35620CD97798}"/>
              </a:ext>
            </a:extLst>
          </p:cNvPr>
          <p:cNvPicPr>
            <a:picLocks noChangeAspect="1"/>
          </p:cNvPicPr>
          <p:nvPr/>
        </p:nvPicPr>
        <p:blipFill>
          <a:blip r:embed="rId7"/>
          <a:stretch>
            <a:fillRect/>
          </a:stretch>
        </p:blipFill>
        <p:spPr>
          <a:xfrm>
            <a:off x="459017" y="4948221"/>
            <a:ext cx="1130300" cy="838200"/>
          </a:xfrm>
          <a:prstGeom prst="rect">
            <a:avLst/>
          </a:prstGeom>
        </p:spPr>
      </p:pic>
      <p:pic>
        <p:nvPicPr>
          <p:cNvPr id="7" name="Picture 6">
            <a:extLst>
              <a:ext uri="{FF2B5EF4-FFF2-40B4-BE49-F238E27FC236}">
                <a16:creationId xmlns:a16="http://schemas.microsoft.com/office/drawing/2014/main" id="{2F0FAFA5-C860-D265-EAE0-7E581CC98DF8}"/>
              </a:ext>
            </a:extLst>
          </p:cNvPr>
          <p:cNvPicPr>
            <a:picLocks noChangeAspect="1"/>
          </p:cNvPicPr>
          <p:nvPr/>
        </p:nvPicPr>
        <p:blipFill>
          <a:blip r:embed="rId8"/>
          <a:stretch>
            <a:fillRect/>
          </a:stretch>
        </p:blipFill>
        <p:spPr>
          <a:xfrm>
            <a:off x="3231673" y="4921509"/>
            <a:ext cx="1190376" cy="976474"/>
          </a:xfrm>
          <a:prstGeom prst="rect">
            <a:avLst/>
          </a:prstGeom>
        </p:spPr>
      </p:pic>
      <p:pic>
        <p:nvPicPr>
          <p:cNvPr id="8" name="Picture 7">
            <a:extLst>
              <a:ext uri="{FF2B5EF4-FFF2-40B4-BE49-F238E27FC236}">
                <a16:creationId xmlns:a16="http://schemas.microsoft.com/office/drawing/2014/main" id="{2A278409-7723-60F2-0750-3168D492F3B1}"/>
              </a:ext>
            </a:extLst>
          </p:cNvPr>
          <p:cNvPicPr>
            <a:picLocks noChangeAspect="1"/>
          </p:cNvPicPr>
          <p:nvPr/>
        </p:nvPicPr>
        <p:blipFill>
          <a:blip r:embed="rId9"/>
          <a:stretch>
            <a:fillRect/>
          </a:stretch>
        </p:blipFill>
        <p:spPr>
          <a:xfrm>
            <a:off x="4653814" y="2561649"/>
            <a:ext cx="1063092" cy="1169342"/>
          </a:xfrm>
          <a:prstGeom prst="rect">
            <a:avLst/>
          </a:prstGeom>
        </p:spPr>
      </p:pic>
      <p:pic>
        <p:nvPicPr>
          <p:cNvPr id="9" name="Picture 8">
            <a:extLst>
              <a:ext uri="{FF2B5EF4-FFF2-40B4-BE49-F238E27FC236}">
                <a16:creationId xmlns:a16="http://schemas.microsoft.com/office/drawing/2014/main" id="{A09FD9E0-F7C9-22FA-E5A2-7444EE11DCFD}"/>
              </a:ext>
            </a:extLst>
          </p:cNvPr>
          <p:cNvPicPr>
            <a:picLocks noChangeAspect="1"/>
          </p:cNvPicPr>
          <p:nvPr/>
        </p:nvPicPr>
        <p:blipFill>
          <a:blip r:embed="rId10"/>
          <a:stretch>
            <a:fillRect/>
          </a:stretch>
        </p:blipFill>
        <p:spPr>
          <a:xfrm>
            <a:off x="6182174" y="4913974"/>
            <a:ext cx="685800" cy="1099820"/>
          </a:xfrm>
          <a:prstGeom prst="rect">
            <a:avLst/>
          </a:prstGeom>
        </p:spPr>
      </p:pic>
      <p:pic>
        <p:nvPicPr>
          <p:cNvPr id="10" name="Picture 9">
            <a:extLst>
              <a:ext uri="{FF2B5EF4-FFF2-40B4-BE49-F238E27FC236}">
                <a16:creationId xmlns:a16="http://schemas.microsoft.com/office/drawing/2014/main" id="{5ADE8B61-7CC3-C8E1-4ECA-ADF12EFED633}"/>
              </a:ext>
            </a:extLst>
          </p:cNvPr>
          <p:cNvPicPr>
            <a:picLocks noChangeAspect="1"/>
          </p:cNvPicPr>
          <p:nvPr/>
        </p:nvPicPr>
        <p:blipFill>
          <a:blip r:embed="rId11"/>
          <a:stretch>
            <a:fillRect/>
          </a:stretch>
        </p:blipFill>
        <p:spPr>
          <a:xfrm>
            <a:off x="8776247" y="4922536"/>
            <a:ext cx="1006868" cy="1078644"/>
          </a:xfrm>
          <a:prstGeom prst="rect">
            <a:avLst/>
          </a:prstGeom>
        </p:spPr>
      </p:pic>
      <p:pic>
        <p:nvPicPr>
          <p:cNvPr id="11" name="Picture 10">
            <a:extLst>
              <a:ext uri="{FF2B5EF4-FFF2-40B4-BE49-F238E27FC236}">
                <a16:creationId xmlns:a16="http://schemas.microsoft.com/office/drawing/2014/main" id="{6F3971A7-F7CD-6F43-58C4-6B04694721CD}"/>
              </a:ext>
            </a:extLst>
          </p:cNvPr>
          <p:cNvPicPr>
            <a:picLocks noChangeAspect="1"/>
          </p:cNvPicPr>
          <p:nvPr/>
        </p:nvPicPr>
        <p:blipFill>
          <a:blip r:embed="rId12"/>
          <a:stretch>
            <a:fillRect/>
          </a:stretch>
        </p:blipFill>
        <p:spPr>
          <a:xfrm>
            <a:off x="10218058" y="2602288"/>
            <a:ext cx="998592" cy="1084666"/>
          </a:xfrm>
          <a:prstGeom prst="rect">
            <a:avLst/>
          </a:prstGeom>
        </p:spPr>
      </p:pic>
      <p:sp>
        <p:nvSpPr>
          <p:cNvPr id="45" name="TextBox 44">
            <a:extLst>
              <a:ext uri="{FF2B5EF4-FFF2-40B4-BE49-F238E27FC236}">
                <a16:creationId xmlns:a16="http://schemas.microsoft.com/office/drawing/2014/main" id="{527EB9FC-23B0-F2BC-260E-AE52AAF8C706}"/>
              </a:ext>
            </a:extLst>
          </p:cNvPr>
          <p:cNvSpPr txBox="1"/>
          <p:nvPr/>
        </p:nvSpPr>
        <p:spPr>
          <a:xfrm>
            <a:off x="366445" y="2686691"/>
            <a:ext cx="148461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Geolocation and trucks.csv files</a:t>
            </a:r>
          </a:p>
        </p:txBody>
      </p:sp>
      <p:sp>
        <p:nvSpPr>
          <p:cNvPr id="222" name="TextBox 221">
            <a:extLst>
              <a:ext uri="{FF2B5EF4-FFF2-40B4-BE49-F238E27FC236}">
                <a16:creationId xmlns:a16="http://schemas.microsoft.com/office/drawing/2014/main" id="{B82FC0D7-1566-26E1-00C9-55C262967F9D}"/>
              </a:ext>
            </a:extLst>
          </p:cNvPr>
          <p:cNvSpPr txBox="1"/>
          <p:nvPr/>
        </p:nvSpPr>
        <p:spPr>
          <a:xfrm>
            <a:off x="1725095" y="4944330"/>
            <a:ext cx="13647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Moved files from local machine into VM local system</a:t>
            </a:r>
          </a:p>
        </p:txBody>
      </p:sp>
      <p:sp>
        <p:nvSpPr>
          <p:cNvPr id="223" name="TextBox 222">
            <a:extLst>
              <a:ext uri="{FF2B5EF4-FFF2-40B4-BE49-F238E27FC236}">
                <a16:creationId xmlns:a16="http://schemas.microsoft.com/office/drawing/2014/main" id="{862EBFD8-738D-C297-BFF8-829FD3A45782}"/>
              </a:ext>
            </a:extLst>
          </p:cNvPr>
          <p:cNvSpPr txBox="1"/>
          <p:nvPr/>
        </p:nvSpPr>
        <p:spPr>
          <a:xfrm>
            <a:off x="2972442" y="2681340"/>
            <a:ext cx="158735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Moved files from VM local system to HDFS</a:t>
            </a:r>
          </a:p>
        </p:txBody>
      </p:sp>
      <p:sp>
        <p:nvSpPr>
          <p:cNvPr id="224" name="TextBox 223">
            <a:extLst>
              <a:ext uri="{FF2B5EF4-FFF2-40B4-BE49-F238E27FC236}">
                <a16:creationId xmlns:a16="http://schemas.microsoft.com/office/drawing/2014/main" id="{DA19AA77-4C20-D4AE-174F-A25248DA7FDD}"/>
              </a:ext>
            </a:extLst>
          </p:cNvPr>
          <p:cNvSpPr txBox="1"/>
          <p:nvPr/>
        </p:nvSpPr>
        <p:spPr>
          <a:xfrm>
            <a:off x="4528014" y="4861923"/>
            <a:ext cx="15702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Creating tables in Hive for all csv files and more</a:t>
            </a:r>
          </a:p>
        </p:txBody>
      </p:sp>
      <p:sp>
        <p:nvSpPr>
          <p:cNvPr id="225" name="TextBox 224">
            <a:extLst>
              <a:ext uri="{FF2B5EF4-FFF2-40B4-BE49-F238E27FC236}">
                <a16:creationId xmlns:a16="http://schemas.microsoft.com/office/drawing/2014/main" id="{3787F5F2-5D45-5B1A-7706-92958CEBCEB3}"/>
              </a:ext>
            </a:extLst>
          </p:cNvPr>
          <p:cNvSpPr txBox="1"/>
          <p:nvPr/>
        </p:nvSpPr>
        <p:spPr>
          <a:xfrm>
            <a:off x="5835293" y="2684550"/>
            <a:ext cx="14931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All the tables synced</a:t>
            </a:r>
          </a:p>
        </p:txBody>
      </p:sp>
      <p:sp>
        <p:nvSpPr>
          <p:cNvPr id="226" name="TextBox 225">
            <a:extLst>
              <a:ext uri="{FF2B5EF4-FFF2-40B4-BE49-F238E27FC236}">
                <a16:creationId xmlns:a16="http://schemas.microsoft.com/office/drawing/2014/main" id="{346A4603-8EEA-AE44-E6AC-C998839E6F48}"/>
              </a:ext>
            </a:extLst>
          </p:cNvPr>
          <p:cNvSpPr txBox="1"/>
          <p:nvPr/>
        </p:nvSpPr>
        <p:spPr>
          <a:xfrm>
            <a:off x="7116887" y="4916504"/>
            <a:ext cx="140755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Populated the </a:t>
            </a:r>
            <a:r>
              <a:rPr lang="en-US" err="1"/>
              <a:t>riskfactor</a:t>
            </a:r>
            <a:r>
              <a:rPr lang="en-US"/>
              <a:t> table</a:t>
            </a:r>
          </a:p>
        </p:txBody>
      </p:sp>
      <p:sp>
        <p:nvSpPr>
          <p:cNvPr id="227" name="TextBox 226">
            <a:extLst>
              <a:ext uri="{FF2B5EF4-FFF2-40B4-BE49-F238E27FC236}">
                <a16:creationId xmlns:a16="http://schemas.microsoft.com/office/drawing/2014/main" id="{C3C58AC9-9CA0-07C1-855C-0C97A2897F03}"/>
              </a:ext>
            </a:extLst>
          </p:cNvPr>
          <p:cNvSpPr txBox="1"/>
          <p:nvPr/>
        </p:nvSpPr>
        <p:spPr>
          <a:xfrm>
            <a:off x="8372796" y="2473716"/>
            <a:ext cx="172434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Connected from Impala using ODBC driver for exploratory data analysis</a:t>
            </a:r>
          </a:p>
        </p:txBody>
      </p:sp>
      <p:sp>
        <p:nvSpPr>
          <p:cNvPr id="228" name="TextBox 227">
            <a:extLst>
              <a:ext uri="{FF2B5EF4-FFF2-40B4-BE49-F238E27FC236}">
                <a16:creationId xmlns:a16="http://schemas.microsoft.com/office/drawing/2014/main" id="{6567A591-259C-79A0-5BEC-118D9FF540EF}"/>
              </a:ext>
            </a:extLst>
          </p:cNvPr>
          <p:cNvSpPr txBox="1"/>
          <p:nvPr/>
        </p:nvSpPr>
        <p:spPr>
          <a:xfrm>
            <a:off x="9971177" y="4859782"/>
            <a:ext cx="150173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Connected to tableau using </a:t>
            </a:r>
            <a:r>
              <a:rPr lang="en-US" err="1"/>
              <a:t>Rserve</a:t>
            </a:r>
            <a:r>
              <a:rPr lang="en-US"/>
              <a:t>() and used for predicting risk factors</a:t>
            </a:r>
          </a:p>
        </p:txBody>
      </p:sp>
      <p:pic>
        <p:nvPicPr>
          <p:cNvPr id="19" name="Picture 19" descr="A picture containing clipart&#10;&#10;Description automatically generated">
            <a:extLst>
              <a:ext uri="{FF2B5EF4-FFF2-40B4-BE49-F238E27FC236}">
                <a16:creationId xmlns:a16="http://schemas.microsoft.com/office/drawing/2014/main" id="{51893691-F25E-A0D1-E657-050EB0C4279B}"/>
              </a:ext>
            </a:extLst>
          </p:cNvPr>
          <p:cNvPicPr>
            <a:picLocks noChangeAspect="1"/>
          </p:cNvPicPr>
          <p:nvPr/>
        </p:nvPicPr>
        <p:blipFill>
          <a:blip r:embed="rId13"/>
          <a:stretch>
            <a:fillRect/>
          </a:stretch>
        </p:blipFill>
        <p:spPr>
          <a:xfrm>
            <a:off x="7222490" y="2414905"/>
            <a:ext cx="1079500" cy="1388110"/>
          </a:xfrm>
          <a:prstGeom prst="rect">
            <a:avLst/>
          </a:prstGeom>
        </p:spPr>
      </p:pic>
      <p:pic>
        <p:nvPicPr>
          <p:cNvPr id="20" name="Picture 20" descr="Icon&#10;&#10;Description automatically generated">
            <a:extLst>
              <a:ext uri="{FF2B5EF4-FFF2-40B4-BE49-F238E27FC236}">
                <a16:creationId xmlns:a16="http://schemas.microsoft.com/office/drawing/2014/main" id="{0A6F416A-F3BE-3FDC-FE6F-8D773ED223B6}"/>
              </a:ext>
            </a:extLst>
          </p:cNvPr>
          <p:cNvPicPr>
            <a:picLocks noChangeAspect="1"/>
          </p:cNvPicPr>
          <p:nvPr/>
        </p:nvPicPr>
        <p:blipFill>
          <a:blip r:embed="rId14"/>
          <a:stretch>
            <a:fillRect/>
          </a:stretch>
        </p:blipFill>
        <p:spPr>
          <a:xfrm>
            <a:off x="1889760" y="2606040"/>
            <a:ext cx="1026160" cy="1076960"/>
          </a:xfrm>
          <a:prstGeom prst="rect">
            <a:avLst/>
          </a:prstGeom>
        </p:spPr>
      </p:pic>
    </p:spTree>
    <p:extLst>
      <p:ext uri="{BB962C8B-B14F-4D97-AF65-F5344CB8AC3E}">
        <p14:creationId xmlns:p14="http://schemas.microsoft.com/office/powerpoint/2010/main" val="228153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4F4AF38-8AAD-4B65-9274-0033CABC4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CB58A1A-4A7C-24C4-6F0E-649B2FFD2303}"/>
              </a:ext>
            </a:extLst>
          </p:cNvPr>
          <p:cNvSpPr>
            <a:spLocks noGrp="1"/>
          </p:cNvSpPr>
          <p:nvPr>
            <p:ph type="title"/>
          </p:nvPr>
        </p:nvSpPr>
        <p:spPr>
          <a:xfrm>
            <a:off x="1024128" y="585216"/>
            <a:ext cx="4078461" cy="1499616"/>
          </a:xfrm>
        </p:spPr>
        <p:txBody>
          <a:bodyPr vert="horz" lIns="91440" tIns="45720" rIns="91440" bIns="45720" rtlCol="0" anchor="ctr">
            <a:normAutofit/>
          </a:bodyPr>
          <a:lstStyle/>
          <a:p>
            <a:r>
              <a:rPr lang="en-US" b="1">
                <a:solidFill>
                  <a:schemeClr val="accent1">
                    <a:lumMod val="75000"/>
                  </a:schemeClr>
                </a:solidFill>
              </a:rPr>
              <a:t>FLOW DIAGRAM</a:t>
            </a:r>
          </a:p>
        </p:txBody>
      </p:sp>
      <p:sp>
        <p:nvSpPr>
          <p:cNvPr id="7" name="Content Placeholder 6">
            <a:extLst>
              <a:ext uri="{FF2B5EF4-FFF2-40B4-BE49-F238E27FC236}">
                <a16:creationId xmlns:a16="http://schemas.microsoft.com/office/drawing/2014/main" id="{47CC6360-6E4C-E0A8-62B0-4C7D427F9079}"/>
              </a:ext>
            </a:extLst>
          </p:cNvPr>
          <p:cNvSpPr>
            <a:spLocks noGrp="1"/>
          </p:cNvSpPr>
          <p:nvPr>
            <p:ph sz="half" idx="1"/>
          </p:nvPr>
        </p:nvSpPr>
        <p:spPr>
          <a:xfrm>
            <a:off x="1024128" y="2286000"/>
            <a:ext cx="3133580" cy="3931920"/>
          </a:xfrm>
        </p:spPr>
        <p:txBody>
          <a:bodyPr vert="horz" lIns="45720" tIns="45720" rIns="45720" bIns="45720" rtlCol="0" anchor="t">
            <a:normAutofit/>
          </a:bodyPr>
          <a:lstStyle/>
          <a:p>
            <a:pPr marL="0" indent="0">
              <a:buNone/>
            </a:pPr>
            <a:r>
              <a:rPr lang="en-US" sz="1600"/>
              <a:t>Important columns for modeling:</a:t>
            </a:r>
            <a:endParaRPr lang="en-US"/>
          </a:p>
          <a:p>
            <a:pPr>
              <a:buFont typeface="Arial" panose="020B0602020104020603" pitchFamily="34" charset="0"/>
              <a:buChar char="•"/>
            </a:pPr>
            <a:r>
              <a:rPr lang="en-US" sz="1600"/>
              <a:t>Velocity</a:t>
            </a:r>
          </a:p>
          <a:p>
            <a:pPr>
              <a:buFont typeface="Arial" panose="020B0602020104020603" pitchFamily="34" charset="0"/>
              <a:buChar char="•"/>
            </a:pPr>
            <a:r>
              <a:rPr lang="en-US" sz="1600" err="1"/>
              <a:t>Riskfactor_scale</a:t>
            </a:r>
          </a:p>
          <a:p>
            <a:pPr>
              <a:buFont typeface="Arial" panose="020B0602020104020603" pitchFamily="34" charset="0"/>
              <a:buChar char="•"/>
            </a:pPr>
            <a:r>
              <a:rPr lang="en-US" sz="1600"/>
              <a:t>Events</a:t>
            </a:r>
          </a:p>
          <a:p>
            <a:pPr>
              <a:buFont typeface="Arial" panose="020B0602020104020603" pitchFamily="34" charset="0"/>
              <a:buChar char="•"/>
            </a:pPr>
            <a:r>
              <a:rPr lang="en-US" sz="1600"/>
              <a:t>Mpg</a:t>
            </a:r>
          </a:p>
          <a:p>
            <a:pPr>
              <a:buFont typeface="Arial" panose="020B0602020104020603" pitchFamily="34" charset="0"/>
              <a:buChar char="•"/>
            </a:pPr>
            <a:endParaRPr lang="en-US" sz="1600"/>
          </a:p>
        </p:txBody>
      </p:sp>
      <p:pic>
        <p:nvPicPr>
          <p:cNvPr id="8" name="Picture 8" descr="Graphical user interface, application&#10;&#10;Description automatically generated">
            <a:extLst>
              <a:ext uri="{FF2B5EF4-FFF2-40B4-BE49-F238E27FC236}">
                <a16:creationId xmlns:a16="http://schemas.microsoft.com/office/drawing/2014/main" id="{E8F310FD-31C6-7659-7C5C-EE533C8F2D05}"/>
              </a:ext>
            </a:extLst>
          </p:cNvPr>
          <p:cNvPicPr>
            <a:picLocks noGrp="1" noChangeAspect="1"/>
          </p:cNvPicPr>
          <p:nvPr>
            <p:ph sz="half" idx="2"/>
          </p:nvPr>
        </p:nvPicPr>
        <p:blipFill>
          <a:blip r:embed="rId2"/>
          <a:stretch>
            <a:fillRect/>
          </a:stretch>
        </p:blipFill>
        <p:spPr>
          <a:xfrm>
            <a:off x="4548163" y="2042658"/>
            <a:ext cx="7123621" cy="2464459"/>
          </a:xfrm>
          <a:prstGeom prst="rect">
            <a:avLst/>
          </a:prstGeom>
        </p:spPr>
      </p:pic>
    </p:spTree>
    <p:extLst>
      <p:ext uri="{BB962C8B-B14F-4D97-AF65-F5344CB8AC3E}">
        <p14:creationId xmlns:p14="http://schemas.microsoft.com/office/powerpoint/2010/main" val="124897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5590-4E13-D4E9-8FCA-1332DA139D78}"/>
              </a:ext>
            </a:extLst>
          </p:cNvPr>
          <p:cNvSpPr>
            <a:spLocks noGrp="1"/>
          </p:cNvSpPr>
          <p:nvPr>
            <p:ph type="title"/>
          </p:nvPr>
        </p:nvSpPr>
        <p:spPr>
          <a:xfrm>
            <a:off x="1066800" y="540603"/>
            <a:ext cx="10058400" cy="1450757"/>
          </a:xfrm>
        </p:spPr>
        <p:txBody>
          <a:bodyPr/>
          <a:lstStyle/>
          <a:p>
            <a:r>
              <a:rPr lang="en-US" b="1">
                <a:solidFill>
                  <a:schemeClr val="accent1">
                    <a:lumMod val="75000"/>
                  </a:schemeClr>
                </a:solidFill>
                <a:cs typeface="Calibri Light"/>
              </a:rPr>
              <a:t>Event Analysis</a:t>
            </a:r>
          </a:p>
        </p:txBody>
      </p:sp>
      <p:pic>
        <p:nvPicPr>
          <p:cNvPr id="4" name="Picture 4" descr="Chart, bubble chart&#10;&#10;Description automatically generated">
            <a:extLst>
              <a:ext uri="{FF2B5EF4-FFF2-40B4-BE49-F238E27FC236}">
                <a16:creationId xmlns:a16="http://schemas.microsoft.com/office/drawing/2014/main" id="{42D6BAD7-9095-8495-737E-948A3E9BCE45}"/>
              </a:ext>
            </a:extLst>
          </p:cNvPr>
          <p:cNvPicPr>
            <a:picLocks noGrp="1" noChangeAspect="1"/>
          </p:cNvPicPr>
          <p:nvPr>
            <p:ph idx="1"/>
          </p:nvPr>
        </p:nvPicPr>
        <p:blipFill>
          <a:blip r:embed="rId3"/>
          <a:stretch>
            <a:fillRect/>
          </a:stretch>
        </p:blipFill>
        <p:spPr>
          <a:xfrm>
            <a:off x="444704" y="1724220"/>
            <a:ext cx="5036411" cy="4462511"/>
          </a:xfrm>
        </p:spPr>
      </p:pic>
      <p:sp>
        <p:nvSpPr>
          <p:cNvPr id="5" name="TextBox 4">
            <a:extLst>
              <a:ext uri="{FF2B5EF4-FFF2-40B4-BE49-F238E27FC236}">
                <a16:creationId xmlns:a16="http://schemas.microsoft.com/office/drawing/2014/main" id="{2FE1CDE6-9C86-9B6F-D02B-1425CFE49B53}"/>
              </a:ext>
            </a:extLst>
          </p:cNvPr>
          <p:cNvSpPr txBox="1"/>
          <p:nvPr/>
        </p:nvSpPr>
        <p:spPr>
          <a:xfrm>
            <a:off x="8470900" y="401516"/>
            <a:ext cx="3455629"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en-US">
              <a:cs typeface="Calibri"/>
            </a:endParaRPr>
          </a:p>
          <a:p>
            <a:pPr marL="285750" indent="-285750" algn="just">
              <a:buFont typeface="Arial"/>
              <a:buChar char="•"/>
            </a:pPr>
            <a:endParaRPr lang="en-US">
              <a:cs typeface="Calibri"/>
            </a:endParaRPr>
          </a:p>
          <a:p>
            <a:pPr marL="285750" indent="-285750" algn="just">
              <a:buFont typeface="Arial"/>
              <a:buChar char="•"/>
            </a:pPr>
            <a:endParaRPr lang="en-US">
              <a:cs typeface="Calibri"/>
            </a:endParaRPr>
          </a:p>
          <a:p>
            <a:pPr marL="285750" indent="-285750" algn="just">
              <a:buFont typeface="Arial"/>
              <a:buChar char="•"/>
            </a:pPr>
            <a:r>
              <a:rPr lang="en-US">
                <a:cs typeface="Calibri"/>
              </a:rPr>
              <a:t>From the data, the number of maximum event is happening due to lane departure- 152 and Unsafe following distance 150.</a:t>
            </a:r>
            <a:endParaRPr lang="en-US">
              <a:ea typeface="Calibri" panose="020F0502020204030204"/>
              <a:cs typeface="Calibri"/>
            </a:endParaRPr>
          </a:p>
          <a:p>
            <a:pPr algn="just"/>
            <a:endParaRPr lang="en-US">
              <a:ea typeface="Calibri" panose="020F0502020204030204"/>
              <a:cs typeface="Calibri"/>
            </a:endParaRPr>
          </a:p>
          <a:p>
            <a:pPr marL="285750" indent="-285750" algn="just">
              <a:buFont typeface="Arial"/>
              <a:buChar char="•"/>
            </a:pPr>
            <a:endParaRPr lang="en-US">
              <a:ea typeface="Calibri" panose="020F0502020204030204"/>
              <a:cs typeface="Calibri"/>
            </a:endParaRPr>
          </a:p>
          <a:p>
            <a:pPr marL="285750" indent="-285750" algn="just">
              <a:buFont typeface="Arial"/>
              <a:buChar char="•"/>
            </a:pPr>
            <a:r>
              <a:rPr lang="en-US">
                <a:cs typeface="Calibri"/>
              </a:rPr>
              <a:t>High frequency locations of such  events are  listed out.</a:t>
            </a:r>
          </a:p>
          <a:p>
            <a:endParaRPr lang="en-US" b="1">
              <a:solidFill>
                <a:schemeClr val="accent1">
                  <a:lumMod val="75000"/>
                </a:schemeClr>
              </a:solidFill>
              <a:cs typeface="Calibri"/>
            </a:endParaRPr>
          </a:p>
          <a:p>
            <a:endParaRPr lang="en-US" b="1">
              <a:solidFill>
                <a:schemeClr val="accent1">
                  <a:lumMod val="75000"/>
                </a:schemeClr>
              </a:solidFill>
              <a:cs typeface="Calibri"/>
            </a:endParaRPr>
          </a:p>
          <a:p>
            <a:r>
              <a:rPr lang="en-US" b="1">
                <a:solidFill>
                  <a:schemeClr val="accent1">
                    <a:lumMod val="75000"/>
                  </a:schemeClr>
                </a:solidFill>
                <a:cs typeface="Calibri"/>
              </a:rPr>
              <a:t>Recommendations-</a:t>
            </a:r>
            <a:endParaRPr lang="en-US" b="1">
              <a:solidFill>
                <a:schemeClr val="accent1">
                  <a:lumMod val="75000"/>
                </a:schemeClr>
              </a:solidFill>
              <a:ea typeface="Calibri"/>
              <a:cs typeface="Calibri"/>
            </a:endParaRPr>
          </a:p>
          <a:p>
            <a:pPr marL="285750" indent="-285750" algn="just">
              <a:buFont typeface="Arial"/>
              <a:buChar char="•"/>
            </a:pPr>
            <a:r>
              <a:rPr lang="en-US">
                <a:cs typeface="Calibri"/>
              </a:rPr>
              <a:t>Specific guidelines focused on lane departure and unsafe following distance.</a:t>
            </a:r>
            <a:endParaRPr lang="en-US">
              <a:ea typeface="Calibri" panose="020F0502020204030204"/>
              <a:cs typeface="Calibri"/>
            </a:endParaRPr>
          </a:p>
          <a:p>
            <a:pPr marL="285750" indent="-285750" algn="just">
              <a:buFont typeface="Arial"/>
              <a:buChar char="•"/>
            </a:pPr>
            <a:r>
              <a:rPr lang="en-US">
                <a:cs typeface="Calibri"/>
              </a:rPr>
              <a:t>Trucks may be equipped with devices that will enforce driver to follow lanes and safe distance</a:t>
            </a:r>
            <a:endParaRPr lang="en-US">
              <a:ea typeface="Calibri" panose="020F0502020204030204"/>
              <a:cs typeface="Calibri"/>
            </a:endParaRPr>
          </a:p>
        </p:txBody>
      </p:sp>
      <p:pic>
        <p:nvPicPr>
          <p:cNvPr id="3" name="Picture 5" descr="Map&#10;&#10;Description automatically generated">
            <a:extLst>
              <a:ext uri="{FF2B5EF4-FFF2-40B4-BE49-F238E27FC236}">
                <a16:creationId xmlns:a16="http://schemas.microsoft.com/office/drawing/2014/main" id="{A0D61F46-EF01-90D4-B870-BC84BC8CBEB1}"/>
              </a:ext>
            </a:extLst>
          </p:cNvPr>
          <p:cNvPicPr>
            <a:picLocks noChangeAspect="1"/>
          </p:cNvPicPr>
          <p:nvPr/>
        </p:nvPicPr>
        <p:blipFill>
          <a:blip r:embed="rId4"/>
          <a:stretch>
            <a:fillRect/>
          </a:stretch>
        </p:blipFill>
        <p:spPr>
          <a:xfrm>
            <a:off x="4748238" y="1571622"/>
            <a:ext cx="3720122" cy="4614698"/>
          </a:xfrm>
          <a:prstGeom prst="rect">
            <a:avLst/>
          </a:prstGeom>
        </p:spPr>
      </p:pic>
    </p:spTree>
    <p:extLst>
      <p:ext uri="{BB962C8B-B14F-4D97-AF65-F5344CB8AC3E}">
        <p14:creationId xmlns:p14="http://schemas.microsoft.com/office/powerpoint/2010/main" val="290520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5590-4E13-D4E9-8FCA-1332DA139D78}"/>
              </a:ext>
            </a:extLst>
          </p:cNvPr>
          <p:cNvSpPr>
            <a:spLocks noGrp="1"/>
          </p:cNvSpPr>
          <p:nvPr>
            <p:ph type="title"/>
          </p:nvPr>
        </p:nvSpPr>
        <p:spPr>
          <a:xfrm>
            <a:off x="1066800" y="581243"/>
            <a:ext cx="10058400" cy="1450757"/>
          </a:xfrm>
        </p:spPr>
        <p:txBody>
          <a:bodyPr/>
          <a:lstStyle/>
          <a:p>
            <a:r>
              <a:rPr lang="en-US" b="1">
                <a:solidFill>
                  <a:schemeClr val="accent1">
                    <a:lumMod val="75000"/>
                  </a:schemeClr>
                </a:solidFill>
              </a:rPr>
              <a:t>Driver's Analysis</a:t>
            </a:r>
          </a:p>
        </p:txBody>
      </p:sp>
      <p:pic>
        <p:nvPicPr>
          <p:cNvPr id="4" name="Picture 4" descr="Chart&#10;&#10;Description automatically generated">
            <a:extLst>
              <a:ext uri="{FF2B5EF4-FFF2-40B4-BE49-F238E27FC236}">
                <a16:creationId xmlns:a16="http://schemas.microsoft.com/office/drawing/2014/main" id="{022600AE-D1EA-B8CD-D3F9-F6F5407B8DCA}"/>
              </a:ext>
            </a:extLst>
          </p:cNvPr>
          <p:cNvPicPr>
            <a:picLocks noGrp="1" noChangeAspect="1"/>
          </p:cNvPicPr>
          <p:nvPr>
            <p:ph idx="1"/>
          </p:nvPr>
        </p:nvPicPr>
        <p:blipFill>
          <a:blip r:embed="rId2"/>
          <a:stretch>
            <a:fillRect/>
          </a:stretch>
        </p:blipFill>
        <p:spPr>
          <a:xfrm>
            <a:off x="763056" y="1712498"/>
            <a:ext cx="6794928" cy="4762036"/>
          </a:xfrm>
        </p:spPr>
      </p:pic>
      <p:sp>
        <p:nvSpPr>
          <p:cNvPr id="5" name="TextBox 4">
            <a:extLst>
              <a:ext uri="{FF2B5EF4-FFF2-40B4-BE49-F238E27FC236}">
                <a16:creationId xmlns:a16="http://schemas.microsoft.com/office/drawing/2014/main" id="{C221D934-DC28-9F94-7C2F-D1341377CD7D}"/>
              </a:ext>
            </a:extLst>
          </p:cNvPr>
          <p:cNvSpPr txBox="1"/>
          <p:nvPr/>
        </p:nvSpPr>
        <p:spPr>
          <a:xfrm>
            <a:off x="7708537" y="1380783"/>
            <a:ext cx="424107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r>
              <a:rPr lang="en-US">
                <a:cs typeface="Calibri"/>
              </a:rPr>
              <a:t>Driver Id A97 has highest risk factor of 20.35. </a:t>
            </a:r>
            <a:endParaRPr lang="en-US"/>
          </a:p>
          <a:p>
            <a:pPr marL="285750" indent="-285750">
              <a:buFont typeface="Arial"/>
              <a:buChar char="•"/>
            </a:pPr>
            <a:r>
              <a:rPr lang="en-US">
                <a:cs typeface="Calibri"/>
              </a:rPr>
              <a:t>By scaling risk -factor, Drivers crossing risk factor  threshold of 7 are  A73, A50,A5,A92, A35 and others.</a:t>
            </a:r>
          </a:p>
          <a:p>
            <a:pPr marL="285750" indent="-285750">
              <a:buFont typeface="Arial"/>
              <a:buChar char="•"/>
            </a:pPr>
            <a:r>
              <a:rPr lang="en-US">
                <a:cs typeface="Calibri"/>
              </a:rPr>
              <a:t>They are 9 in total.</a:t>
            </a:r>
          </a:p>
          <a:p>
            <a:endParaRPr lang="en-US">
              <a:cs typeface="Calibri"/>
            </a:endParaRPr>
          </a:p>
          <a:p>
            <a:r>
              <a:rPr lang="en-US" b="1">
                <a:solidFill>
                  <a:schemeClr val="accent1">
                    <a:lumMod val="75000"/>
                  </a:schemeClr>
                </a:solidFill>
                <a:cs typeface="Calibri"/>
              </a:rPr>
              <a:t>Recommendations:</a:t>
            </a:r>
          </a:p>
          <a:p>
            <a:r>
              <a:rPr lang="en-US">
                <a:cs typeface="Calibri"/>
              </a:rPr>
              <a:t>To avoid events , drivers with highest risk factor need to focused.  </a:t>
            </a:r>
          </a:p>
        </p:txBody>
      </p:sp>
    </p:spTree>
    <p:extLst>
      <p:ext uri="{BB962C8B-B14F-4D97-AF65-F5344CB8AC3E}">
        <p14:creationId xmlns:p14="http://schemas.microsoft.com/office/powerpoint/2010/main" val="192274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5590-4E13-D4E9-8FCA-1332DA139D78}"/>
              </a:ext>
            </a:extLst>
          </p:cNvPr>
          <p:cNvSpPr>
            <a:spLocks noGrp="1"/>
          </p:cNvSpPr>
          <p:nvPr>
            <p:ph type="title"/>
          </p:nvPr>
        </p:nvSpPr>
        <p:spPr>
          <a:xfrm>
            <a:off x="929638" y="456375"/>
            <a:ext cx="5167185" cy="1680519"/>
          </a:xfrm>
        </p:spPr>
        <p:txBody>
          <a:bodyPr vert="horz" lIns="91440" tIns="45720" rIns="91440" bIns="45720" rtlCol="0" anchor="ctr">
            <a:normAutofit/>
          </a:bodyPr>
          <a:lstStyle/>
          <a:p>
            <a:r>
              <a:rPr lang="en-US" b="1">
                <a:solidFill>
                  <a:schemeClr val="accent1">
                    <a:lumMod val="75000"/>
                  </a:schemeClr>
                </a:solidFill>
              </a:rPr>
              <a:t>Speed Analysis</a:t>
            </a:r>
          </a:p>
        </p:txBody>
      </p:sp>
      <p:pic>
        <p:nvPicPr>
          <p:cNvPr id="4" name="Picture 4" descr="Chart, bar chart&#10;&#10;Description automatically generated">
            <a:extLst>
              <a:ext uri="{FF2B5EF4-FFF2-40B4-BE49-F238E27FC236}">
                <a16:creationId xmlns:a16="http://schemas.microsoft.com/office/drawing/2014/main" id="{62D39C22-F357-1B96-F2A6-2D25BD655467}"/>
              </a:ext>
            </a:extLst>
          </p:cNvPr>
          <p:cNvPicPr>
            <a:picLocks noGrp="1" noChangeAspect="1"/>
          </p:cNvPicPr>
          <p:nvPr>
            <p:ph idx="1"/>
          </p:nvPr>
        </p:nvPicPr>
        <p:blipFill>
          <a:blip r:embed="rId2"/>
          <a:stretch>
            <a:fillRect/>
          </a:stretch>
        </p:blipFill>
        <p:spPr>
          <a:xfrm>
            <a:off x="685798" y="2634604"/>
            <a:ext cx="5528189" cy="3203653"/>
          </a:xfrm>
          <a:prstGeom prst="rect">
            <a:avLst/>
          </a:prstGeom>
        </p:spPr>
      </p:pic>
      <p:sp>
        <p:nvSpPr>
          <p:cNvPr id="6" name="TextBox 5">
            <a:extLst>
              <a:ext uri="{FF2B5EF4-FFF2-40B4-BE49-F238E27FC236}">
                <a16:creationId xmlns:a16="http://schemas.microsoft.com/office/drawing/2014/main" id="{0F539EF5-B285-3113-F582-905321814E84}"/>
              </a:ext>
            </a:extLst>
          </p:cNvPr>
          <p:cNvSpPr txBox="1"/>
          <p:nvPr/>
        </p:nvSpPr>
        <p:spPr>
          <a:xfrm>
            <a:off x="5973269" y="547815"/>
            <a:ext cx="5392310" cy="232320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a:t>Top 5 safest driver's average speed is 33 .</a:t>
            </a:r>
            <a:endParaRPr lang="en-US">
              <a:cs typeface="Calibri"/>
            </a:endParaRPr>
          </a:p>
          <a:p>
            <a:pPr indent="-228600">
              <a:lnSpc>
                <a:spcPct val="90000"/>
              </a:lnSpc>
              <a:spcAft>
                <a:spcPts val="600"/>
              </a:spcAft>
              <a:buFont typeface="Arial" panose="020B0604020202020204" pitchFamily="34" charset="0"/>
              <a:buChar char="•"/>
            </a:pPr>
            <a:r>
              <a:rPr lang="en-US"/>
              <a:t>From analysis we can see that from riskiest top 5 ,  4 driver's average velocity is more than 33.</a:t>
            </a:r>
            <a:endParaRPr lang="en-US">
              <a:cs typeface="Calibri"/>
            </a:endParaRPr>
          </a:p>
          <a:p>
            <a:pPr>
              <a:lnSpc>
                <a:spcPct val="90000"/>
              </a:lnSpc>
              <a:spcAft>
                <a:spcPts val="600"/>
              </a:spcAft>
            </a:pPr>
            <a:r>
              <a:rPr lang="en-US" b="1">
                <a:solidFill>
                  <a:schemeClr val="accent1">
                    <a:lumMod val="75000"/>
                  </a:schemeClr>
                </a:solidFill>
              </a:rPr>
              <a:t>Recommendations:</a:t>
            </a:r>
            <a:endParaRPr lang="en-US" b="1">
              <a:solidFill>
                <a:schemeClr val="accent1">
                  <a:lumMod val="75000"/>
                </a:schemeClr>
              </a:solidFill>
              <a:cs typeface="Calibri"/>
            </a:endParaRPr>
          </a:p>
          <a:p>
            <a:pPr indent="-228600">
              <a:lnSpc>
                <a:spcPct val="90000"/>
              </a:lnSpc>
              <a:spcAft>
                <a:spcPts val="600"/>
              </a:spcAft>
              <a:buFont typeface="Arial" panose="020B0604020202020204" pitchFamily="34" charset="0"/>
              <a:buChar char="•"/>
            </a:pPr>
            <a:r>
              <a:rPr lang="en-US"/>
              <a:t>Monitoring of speed of drivers so they are within limit.</a:t>
            </a:r>
            <a:endParaRPr lang="en-US">
              <a:cs typeface="Calibri"/>
            </a:endParaRPr>
          </a:p>
          <a:p>
            <a:pPr indent="-228600">
              <a:lnSpc>
                <a:spcPct val="90000"/>
              </a:lnSpc>
              <a:spcAft>
                <a:spcPts val="600"/>
              </a:spcAft>
              <a:buFont typeface="Arial" panose="020B0604020202020204" pitchFamily="34" charset="0"/>
              <a:buChar char="•"/>
            </a:pPr>
            <a:r>
              <a:rPr lang="en-US"/>
              <a:t>Regulations on speed policy </a:t>
            </a:r>
            <a:endParaRPr lang="en-US">
              <a:cs typeface="Calibri"/>
            </a:endParaRPr>
          </a:p>
        </p:txBody>
      </p:sp>
      <p:pic>
        <p:nvPicPr>
          <p:cNvPr id="5" name="Picture 5" descr="Chart, bar chart&#10;&#10;Description automatically generated">
            <a:extLst>
              <a:ext uri="{FF2B5EF4-FFF2-40B4-BE49-F238E27FC236}">
                <a16:creationId xmlns:a16="http://schemas.microsoft.com/office/drawing/2014/main" id="{3F763AD3-987D-7432-1246-059780BE3D92}"/>
              </a:ext>
            </a:extLst>
          </p:cNvPr>
          <p:cNvPicPr>
            <a:picLocks noChangeAspect="1"/>
          </p:cNvPicPr>
          <p:nvPr/>
        </p:nvPicPr>
        <p:blipFill>
          <a:blip r:embed="rId3"/>
          <a:stretch>
            <a:fillRect/>
          </a:stretch>
        </p:blipFill>
        <p:spPr>
          <a:xfrm>
            <a:off x="6626943" y="2590515"/>
            <a:ext cx="5392310" cy="3255327"/>
          </a:xfrm>
          <a:prstGeom prst="rect">
            <a:avLst/>
          </a:prstGeom>
        </p:spPr>
      </p:pic>
      <p:sp>
        <p:nvSpPr>
          <p:cNvPr id="3" name="TextBox 2">
            <a:extLst>
              <a:ext uri="{FF2B5EF4-FFF2-40B4-BE49-F238E27FC236}">
                <a16:creationId xmlns:a16="http://schemas.microsoft.com/office/drawing/2014/main" id="{0E938B99-6B90-79D8-70AF-50EE5A6F8E2D}"/>
              </a:ext>
            </a:extLst>
          </p:cNvPr>
          <p:cNvSpPr txBox="1"/>
          <p:nvPr/>
        </p:nvSpPr>
        <p:spPr>
          <a:xfrm>
            <a:off x="2566160" y="59198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Top 5 safest drivers</a:t>
            </a:r>
          </a:p>
        </p:txBody>
      </p:sp>
      <p:sp>
        <p:nvSpPr>
          <p:cNvPr id="7" name="TextBox 6">
            <a:extLst>
              <a:ext uri="{FF2B5EF4-FFF2-40B4-BE49-F238E27FC236}">
                <a16:creationId xmlns:a16="http://schemas.microsoft.com/office/drawing/2014/main" id="{C7AC7A06-5BD9-5766-C67D-1692D9EB7088}"/>
              </a:ext>
            </a:extLst>
          </p:cNvPr>
          <p:cNvSpPr txBox="1"/>
          <p:nvPr/>
        </p:nvSpPr>
        <p:spPr>
          <a:xfrm>
            <a:off x="7877346" y="599287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Top 5 riskiest drivers</a:t>
            </a:r>
          </a:p>
        </p:txBody>
      </p:sp>
    </p:spTree>
    <p:extLst>
      <p:ext uri="{BB962C8B-B14F-4D97-AF65-F5344CB8AC3E}">
        <p14:creationId xmlns:p14="http://schemas.microsoft.com/office/powerpoint/2010/main" val="264271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DA97-1CA9-3EA5-4C97-7A9386A0929D}"/>
              </a:ext>
            </a:extLst>
          </p:cNvPr>
          <p:cNvSpPr>
            <a:spLocks noGrp="1"/>
          </p:cNvSpPr>
          <p:nvPr>
            <p:ph type="title"/>
          </p:nvPr>
        </p:nvSpPr>
        <p:spPr>
          <a:xfrm>
            <a:off x="727259" y="196905"/>
            <a:ext cx="6894576" cy="1498600"/>
          </a:xfrm>
        </p:spPr>
        <p:txBody>
          <a:bodyPr vert="horz" lIns="91440" tIns="45720" rIns="91440" bIns="45720" rtlCol="0" anchor="b">
            <a:normAutofit/>
          </a:bodyPr>
          <a:lstStyle/>
          <a:p>
            <a:r>
              <a:rPr lang="en-US" b="1">
                <a:solidFill>
                  <a:schemeClr val="accent1">
                    <a:lumMod val="75000"/>
                  </a:schemeClr>
                </a:solidFill>
              </a:rPr>
              <a:t>Model Wise Analysis</a:t>
            </a:r>
          </a:p>
        </p:txBody>
      </p:sp>
      <p:pic>
        <p:nvPicPr>
          <p:cNvPr id="6" name="Picture 6" descr="Chart, pie chart&#10;&#10;Description automatically generated">
            <a:extLst>
              <a:ext uri="{FF2B5EF4-FFF2-40B4-BE49-F238E27FC236}">
                <a16:creationId xmlns:a16="http://schemas.microsoft.com/office/drawing/2014/main" id="{F3D38717-926F-2252-D262-5D0AA1691EFC}"/>
              </a:ext>
            </a:extLst>
          </p:cNvPr>
          <p:cNvPicPr>
            <a:picLocks noGrp="1" noChangeAspect="1"/>
          </p:cNvPicPr>
          <p:nvPr>
            <p:ph idx="1"/>
          </p:nvPr>
        </p:nvPicPr>
        <p:blipFill>
          <a:blip r:embed="rId2"/>
          <a:stretch>
            <a:fillRect/>
          </a:stretch>
        </p:blipFill>
        <p:spPr>
          <a:xfrm>
            <a:off x="1189354" y="1695505"/>
            <a:ext cx="3353170" cy="3111843"/>
          </a:xfrm>
          <a:prstGeom prst="rect">
            <a:avLst/>
          </a:prstGeom>
        </p:spPr>
      </p:pic>
      <p:sp>
        <p:nvSpPr>
          <p:cNvPr id="7" name="TextBox 6">
            <a:extLst>
              <a:ext uri="{FF2B5EF4-FFF2-40B4-BE49-F238E27FC236}">
                <a16:creationId xmlns:a16="http://schemas.microsoft.com/office/drawing/2014/main" id="{FF059D9C-66F4-9B4C-5504-4F3BD35D9CE4}"/>
              </a:ext>
            </a:extLst>
          </p:cNvPr>
          <p:cNvSpPr txBox="1"/>
          <p:nvPr/>
        </p:nvSpPr>
        <p:spPr>
          <a:xfrm>
            <a:off x="1253614" y="5102875"/>
            <a:ext cx="9979742" cy="3483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From the average risk factor analysis of all models,  Oshkosh has the highest risk factor.</a:t>
            </a:r>
          </a:p>
          <a:p>
            <a:pPr indent="-228600">
              <a:lnSpc>
                <a:spcPct val="90000"/>
              </a:lnSpc>
              <a:spcAft>
                <a:spcPts val="600"/>
              </a:spcAft>
              <a:buFont typeface="Arial" panose="020B0604020202020204" pitchFamily="34" charset="0"/>
              <a:buChar char="•"/>
            </a:pPr>
            <a:r>
              <a:rPr lang="en-US" sz="2200"/>
              <a:t>From top 5 riskiest drivers ,Oshkosh and Caterpillar indicating highest number of events.</a:t>
            </a:r>
            <a:endParaRPr lang="en-US" sz="2200">
              <a:cs typeface="Calibri"/>
            </a:endParaRPr>
          </a:p>
        </p:txBody>
      </p:sp>
      <p:pic>
        <p:nvPicPr>
          <p:cNvPr id="5" name="Picture 4" descr="Chart, treemap chart&#10;&#10;Description automatically generated">
            <a:extLst>
              <a:ext uri="{FF2B5EF4-FFF2-40B4-BE49-F238E27FC236}">
                <a16:creationId xmlns:a16="http://schemas.microsoft.com/office/drawing/2014/main" id="{034D2393-101D-938F-8F25-8BF9CFAEB7FC}"/>
              </a:ext>
            </a:extLst>
          </p:cNvPr>
          <p:cNvPicPr>
            <a:picLocks noChangeAspect="1"/>
          </p:cNvPicPr>
          <p:nvPr/>
        </p:nvPicPr>
        <p:blipFill rotWithShape="1">
          <a:blip r:embed="rId3"/>
          <a:srcRect r="1" b="7877"/>
          <a:stretch/>
        </p:blipFill>
        <p:spPr>
          <a:xfrm>
            <a:off x="6243485" y="946205"/>
            <a:ext cx="5877782" cy="3606130"/>
          </a:xfrm>
          <a:prstGeom prst="rect">
            <a:avLst/>
          </a:prstGeom>
        </p:spPr>
      </p:pic>
    </p:spTree>
    <p:extLst>
      <p:ext uri="{BB962C8B-B14F-4D97-AF65-F5344CB8AC3E}">
        <p14:creationId xmlns:p14="http://schemas.microsoft.com/office/powerpoint/2010/main" val="31522361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Integral</vt:lpstr>
      <vt:lpstr>Big Data Analytics Project</vt:lpstr>
      <vt:lpstr>Introduction</vt:lpstr>
      <vt:lpstr>Business Scenario</vt:lpstr>
      <vt:lpstr>Process Work Flow</vt:lpstr>
      <vt:lpstr>FLOW DIAGRAM</vt:lpstr>
      <vt:lpstr>Event Analysis</vt:lpstr>
      <vt:lpstr>Driver's Analysis</vt:lpstr>
      <vt:lpstr>Speed Analysis</vt:lpstr>
      <vt:lpstr>Model Wise Analysis</vt:lpstr>
      <vt:lpstr>Risk Factor Prediction</vt:lpstr>
      <vt:lpstr>Conclusion</vt:lpstr>
      <vt:lpstr>Challenges &amp; Outcomes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Project</dc:title>
  <dc:creator>Madgula, Madhurima</dc:creator>
  <cp:revision>1</cp:revision>
  <dcterms:created xsi:type="dcterms:W3CDTF">2022-04-29T22:54:44Z</dcterms:created>
  <dcterms:modified xsi:type="dcterms:W3CDTF">2022-05-03T00:49:19Z</dcterms:modified>
</cp:coreProperties>
</file>