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7"/>
  </p:notesMasterIdLst>
  <p:sldIdLst>
    <p:sldId id="275" r:id="rId3"/>
    <p:sldId id="256" r:id="rId4"/>
    <p:sldId id="280" r:id="rId5"/>
    <p:sldId id="285" r:id="rId6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13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612" userDrawn="1">
          <p15:clr>
            <a:srgbClr val="A4A3A4"/>
          </p15:clr>
        </p15:guide>
        <p15:guide id="5" pos="839" userDrawn="1">
          <p15:clr>
            <a:srgbClr val="A4A3A4"/>
          </p15:clr>
        </p15:guide>
        <p15:guide id="6" orient="horz" pos="2754" userDrawn="1">
          <p15:clr>
            <a:srgbClr val="A4A3A4"/>
          </p15:clr>
        </p15:guide>
        <p15:guide id="7" orient="horz" pos="940" userDrawn="1">
          <p15:clr>
            <a:srgbClr val="A4A3A4"/>
          </p15:clr>
        </p15:guide>
        <p15:guide id="8" pos="51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>
        <p:scale>
          <a:sx n="125" d="100"/>
          <a:sy n="125" d="100"/>
        </p:scale>
        <p:origin x="144" y="112"/>
      </p:cViewPr>
      <p:guideLst>
        <p:guide orient="horz" pos="713"/>
        <p:guide pos="2880"/>
        <p:guide orient="horz" pos="1620"/>
        <p:guide pos="612"/>
        <p:guide pos="839"/>
        <p:guide orient="horz" pos="2754"/>
        <p:guide orient="horz" pos="94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2024/7/20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189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86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2024/7/20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2024/7/20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2024/7/20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2024/7/20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2024/7/20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2024/7/20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2024/7/20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2024/7/20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2024/7/20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2024/7/20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2024/7/20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2024/7/20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2024/7/20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2024/7/20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2024/7/20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2024/7/20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2024/7/20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2024/7/20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2024/7/20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2024/7/20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2024/7/20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2024/7/20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0" y="2063919"/>
            <a:ext cx="9144000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LangChain RAG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应用开发组件深入学习</a:t>
            </a:r>
            <a:endParaRPr lang="en-US" altLang="zh-CN" sz="3000" b="1" kern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algn="ctr"/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章节介绍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71750"/>
            <a:ext cx="7629226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学习掌握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LangChain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集成的各类文档加载器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，涵盖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CSV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文件加载、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HTML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网页加载、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PDF/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文件夹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/Markdown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加载器以及通用文件加载器的使用。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1491630"/>
            <a:ext cx="763289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学习了解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Document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组件在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RAG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应用开发中的作用，并学习</a:t>
            </a:r>
            <a:r>
              <a:rPr lang="en-US" altLang="zh-CN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LangChain</a:t>
            </a:r>
            <a:r>
              <a:rPr lang="zh-CN" altLang="en-US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文档加载器的配置与使用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。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956610"/>
            <a:ext cx="762922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学习掌握封装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LangChain</a:t>
            </a:r>
            <a:r>
              <a:rPr lang="zh-CN" altLang="en-US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自定义文档加载器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的使用。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1539759" y="577890"/>
            <a:ext cx="606448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LangChain</a:t>
            </a:r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文档组件与文档加载器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42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70542"/>
            <a:ext cx="7629226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学习掌握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LangChain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集成的各类文本分割器的使用以及封装自定义文本分割器的技巧，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不同模式下选择分割器的思路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。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1492250"/>
            <a:ext cx="763289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学习了解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LangChain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文档转换器的作用与使用场景，涵盖了</a:t>
            </a:r>
            <a:r>
              <a:rPr lang="zh-CN" altLang="en-US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拆分、合并、过滤、翻译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等多个功能。</a:t>
            </a:r>
            <a:endParaRPr lang="zh-CN" altLang="en-US" sz="2000" u="none" strike="noStrike" kern="1200" cap="none" spc="0" baseline="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4018032"/>
            <a:ext cx="7612211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学习掌握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LangChain</a:t>
            </a:r>
            <a:r>
              <a:rPr lang="zh-CN" altLang="en-US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语义分割器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的使用及运行流程，以及语义分割器的使用场合。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1732120" y="577890"/>
            <a:ext cx="567976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LangChain</a:t>
            </a:r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文档转换器与分割器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331912" y="1810070"/>
            <a:ext cx="2952055" cy="360000"/>
          </a:xfrm>
          <a:prstGeom prst="flowChartAlternateProcess">
            <a:avLst/>
          </a:prstGeom>
          <a:noFill/>
          <a:ln w="19050"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7EB09261-7E6D-112A-0D77-054038936223}"/>
              </a:ext>
            </a:extLst>
          </p:cNvPr>
          <p:cNvSpPr/>
          <p:nvPr/>
        </p:nvSpPr>
        <p:spPr>
          <a:xfrm>
            <a:off x="4459825" y="2918428"/>
            <a:ext cx="3352535" cy="360000"/>
          </a:xfrm>
          <a:prstGeom prst="flowChartAlternateProcess">
            <a:avLst/>
          </a:prstGeom>
          <a:noFill/>
          <a:ln w="19050"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64EFBAA4-A033-2B2C-CE48-AAE53BB04576}"/>
              </a:ext>
            </a:extLst>
          </p:cNvPr>
          <p:cNvSpPr/>
          <p:nvPr/>
        </p:nvSpPr>
        <p:spPr>
          <a:xfrm>
            <a:off x="3707905" y="4032000"/>
            <a:ext cx="1368152" cy="360000"/>
          </a:xfrm>
          <a:prstGeom prst="flowChartAlternateProcess">
            <a:avLst/>
          </a:prstGeom>
          <a:noFill/>
          <a:ln w="19050"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7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3" grpId="0" animBg="1"/>
      <p:bldP spid="2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71750"/>
            <a:ext cx="762922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学习掌握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LangChain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检索器与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第三方检索器的配置与使用。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1492250"/>
            <a:ext cx="763289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深入学习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VectorStore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组件，了解多种</a:t>
            </a:r>
            <a:r>
              <a:rPr lang="zh-CN" altLang="en-US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相似性搜索的几何意义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以及在不同场合下的选择策略。</a:t>
            </a:r>
            <a:endParaRPr lang="zh-CN" altLang="en-US" sz="2000" u="none" strike="noStrike" kern="1200" cap="none" spc="0" baseline="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956610"/>
            <a:ext cx="7612211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学习掌握自定义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LangChain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检索器</a:t>
            </a:r>
            <a:r>
              <a:rPr lang="zh-CN" altLang="en-US" sz="200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的技巧。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1595865" y="577890"/>
            <a:ext cx="595227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VectorStore</a:t>
            </a:r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组件与检索器的使用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4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1461</TotalTime>
  <Words>221</Words>
  <Application>Microsoft Office PowerPoint</Application>
  <PresentationFormat>全屏显示(16:9)</PresentationFormat>
  <Paragraphs>17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微软雅黑</vt:lpstr>
      <vt:lpstr>Arial</vt:lpstr>
      <vt:lpstr>Calibri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呀 泽辉</cp:lastModifiedBy>
  <cp:revision>69</cp:revision>
  <dcterms:created xsi:type="dcterms:W3CDTF">2016-04-25T01:54:29Z</dcterms:created>
  <dcterms:modified xsi:type="dcterms:W3CDTF">2024-07-20T03:44:28Z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