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452-96F6-46F8-9EBC-394D1304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3D3B4-819F-4AB4-9377-BAC23D45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582C-8184-4160-9611-71F99C8F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C62D-89D0-4F24-A6F9-4E660A8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C587-294F-4B5B-ADFB-92AD8A2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15C-D7BC-45A8-B747-C613F3CA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17A8-691D-4188-8A9E-A7C2DDD0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3949-1497-402C-9C74-FB54B53E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DA86-8A1F-4FA3-A550-11C03A71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C526-DDF0-4B99-88D0-81181E48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9CFBC-1FCE-41C8-9A97-35E52B5AC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22C3-EBF2-4233-8FA0-C0CC1EE6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374F-3949-4CCF-AE93-5782FD9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010C-338E-4EF5-BF22-5D31050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3052-43E1-4094-A303-67ED0076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6A5B-8500-42EE-A94D-DFA00D15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58DB-EB6B-418A-A06E-914ED9A3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4C8B-FD38-45FC-87B3-B0E2C807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2B9E-6DA7-4692-BF78-363B1C51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7CFA-1827-499F-BC5B-AA9382F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9828-EFD7-45F9-A8E7-48019ED0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B1AE-9E39-493F-AC20-EB7959B2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94FE-D37B-49E6-96CD-6F8DBF33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9750-D7EE-4645-8FAC-904F9944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527A-DAC2-487E-BB41-6487574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9EA-80E2-4304-9B64-ED7C3245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756D-D20A-4C2C-A93B-94547665B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EE7B-4299-42D5-8C77-97545B5B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3EE87-1887-4628-BC42-A2461BEC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58B0-27FF-4E76-9666-DFDD75C8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050AA-9C0E-48A7-9632-46E5CE52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9679-96CE-4098-AD85-EA6956A3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0B9E-E18A-4B9A-AA3C-D4C5EE68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030E1-D488-42A3-A248-9CBF42838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1F22B-1349-4EB0-9547-DD332ADCF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437CA-5D58-4EA4-A6E9-A3153276F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6FCBA-9F15-481D-9D0F-D39F755B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BD96C-A058-4FBC-89D6-0DE854F3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8D193-DCE0-4D8D-BD7B-705C554B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DF6E-9901-46A6-9013-2F56F08D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D53EF-CC6B-4DE8-9F01-8C48FED2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1AF49-99AA-4FEC-A304-E4B5ACB5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31A32-6554-4E3F-8F5A-E583876E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9C2DF-750A-4AC5-B2C9-57B0F994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FC429-7665-4E14-8604-E377F9D0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0823-3615-4770-820D-90F5C5E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1D52-2FF4-4D13-AFDE-959AA4EE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13B0-06BF-4008-9E41-D08FEB56F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E7B0D-A762-4AB2-9F95-6DAB35D5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596E-325B-46D0-B7C2-3B89B767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8649-6744-444B-B020-F9D2D6CD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9768-CAB0-47AA-A9C7-93777BC8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42B9-D841-49F8-A07D-63AA4FE7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43942-4C85-4215-9D80-C42DCD12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62E38-0C6A-4989-9747-08D59217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6599-F2FC-4DAB-ABDC-C2E05B97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9513-9530-45A6-8541-B1688B11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22899-0C1B-4CCF-AD9B-CD56F1A0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9D9E3-CB6B-4595-AF83-E7CB275F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7E9F-9B00-41BC-8304-6C62E76D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F504-6731-4487-854E-D32416D8F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22E3-BCC8-4DD9-859E-29B1C017C99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71C2-A5F4-4225-A6DA-7A29FAFBD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BF5E-434B-47A1-9EED-2425B1A90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E462-8C58-445A-82EB-E9DCAB4F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7CD9-586F-47B2-BB1C-7132F21C5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307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n-lt"/>
                <a:ea typeface="Cambria Math" panose="02040503050406030204" pitchFamily="18" charset="0"/>
              </a:rPr>
              <a:t>Options Trading Simulator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D4D540-DF47-413D-822E-8926B161D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12697" r="8216" b="9311"/>
          <a:stretch/>
        </p:blipFill>
        <p:spPr>
          <a:xfrm>
            <a:off x="4830006" y="618979"/>
            <a:ext cx="7240133" cy="420624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C38812-9C62-4E88-B10C-CF66443EF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80" y="4943662"/>
            <a:ext cx="5728384" cy="1547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2C96AB-7570-4AEC-9FE0-7F346D87105E}"/>
              </a:ext>
            </a:extLst>
          </p:cNvPr>
          <p:cNvCxnSpPr/>
          <p:nvPr/>
        </p:nvCxnSpPr>
        <p:spPr>
          <a:xfrm>
            <a:off x="742950" y="3429000"/>
            <a:ext cx="359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803F05-2CC0-44E9-9016-FAA14578D000}"/>
              </a:ext>
            </a:extLst>
          </p:cNvPr>
          <p:cNvSpPr txBox="1"/>
          <p:nvPr/>
        </p:nvSpPr>
        <p:spPr>
          <a:xfrm>
            <a:off x="742950" y="3816626"/>
            <a:ext cx="359051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Tom Busby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Tej Patel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Blake Sweet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Josh Luttrell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Cambria Math" panose="02040503050406030204" pitchFamily="18" charset="0"/>
              </a:rPr>
              <a:t>Justin Luttrell</a:t>
            </a:r>
          </a:p>
        </p:txBody>
      </p:sp>
    </p:spTree>
    <p:extLst>
      <p:ext uri="{BB962C8B-B14F-4D97-AF65-F5344CB8AC3E}">
        <p14:creationId xmlns:p14="http://schemas.microsoft.com/office/powerpoint/2010/main" val="278273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Options Trading Simulator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Trading Simulator</dc:title>
  <dc:creator>Josh Luttrell</dc:creator>
  <cp:lastModifiedBy>Josh Luttrell</cp:lastModifiedBy>
  <cp:revision>2</cp:revision>
  <dcterms:created xsi:type="dcterms:W3CDTF">2019-12-08T19:56:39Z</dcterms:created>
  <dcterms:modified xsi:type="dcterms:W3CDTF">2019-12-08T20:05:04Z</dcterms:modified>
</cp:coreProperties>
</file>