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4" r:id="rId4"/>
    <p:sldId id="277" r:id="rId5"/>
    <p:sldId id="276" r:id="rId6"/>
    <p:sldId id="263" r:id="rId7"/>
    <p:sldId id="270" r:id="rId8"/>
    <p:sldId id="269" r:id="rId9"/>
    <p:sldId id="264" r:id="rId10"/>
    <p:sldId id="266" r:id="rId11"/>
    <p:sldId id="267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Luttrell" initials="JL" lastIdx="1" clrIdx="0">
    <p:extLst>
      <p:ext uri="{19B8F6BF-5375-455C-9EA6-DF929625EA0E}">
        <p15:presenceInfo xmlns:p15="http://schemas.microsoft.com/office/powerpoint/2012/main" userId="53104a4ecd36a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38799-07A5-4EF5-AC16-1C2BBD2180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BA9A675-6A6E-4E0D-AA18-56FA6336E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</a:t>
          </a:r>
        </a:p>
      </dgm:t>
    </dgm:pt>
    <dgm:pt modelId="{6B124DE7-DF03-46C5-8DF8-EAD94A9B0852}" type="parTrans" cxnId="{26D3E71D-056C-4CFD-9903-74BDD57C34CE}">
      <dgm:prSet/>
      <dgm:spPr/>
      <dgm:t>
        <a:bodyPr/>
        <a:lstStyle/>
        <a:p>
          <a:endParaRPr lang="en-US"/>
        </a:p>
      </dgm:t>
    </dgm:pt>
    <dgm:pt modelId="{A6542DAF-E9BB-4A53-9CD6-5AD8596E5A2D}" type="sibTrans" cxnId="{26D3E71D-056C-4CFD-9903-74BDD57C34CE}">
      <dgm:prSet/>
      <dgm:spPr/>
      <dgm:t>
        <a:bodyPr/>
        <a:lstStyle/>
        <a:p>
          <a:endParaRPr lang="en-US"/>
        </a:p>
      </dgm:t>
    </dgm:pt>
    <dgm:pt modelId="{8C6F86D5-58CC-4A59-B5AD-250E3B4F9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Live Demo</a:t>
          </a:r>
        </a:p>
      </dgm:t>
    </dgm:pt>
    <dgm:pt modelId="{632453F4-BE7C-426E-ADD8-0A65DC38F94F}" type="parTrans" cxnId="{1669CDE9-EF11-4D48-957B-EAA3A8678A81}">
      <dgm:prSet/>
      <dgm:spPr/>
      <dgm:t>
        <a:bodyPr/>
        <a:lstStyle/>
        <a:p>
          <a:endParaRPr lang="en-US"/>
        </a:p>
      </dgm:t>
    </dgm:pt>
    <dgm:pt modelId="{9E19BB39-BA4D-4FE8-8DD7-85383B416548}" type="sibTrans" cxnId="{1669CDE9-EF11-4D48-957B-EAA3A8678A81}">
      <dgm:prSet/>
      <dgm:spPr/>
      <dgm:t>
        <a:bodyPr/>
        <a:lstStyle/>
        <a:p>
          <a:endParaRPr lang="en-US"/>
        </a:p>
      </dgm:t>
    </dgm:pt>
    <dgm:pt modelId="{D3243DCF-4CBA-4313-915D-FB0ABB8DE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</a:t>
          </a:r>
        </a:p>
      </dgm:t>
    </dgm:pt>
    <dgm:pt modelId="{903D4C01-93BF-47DF-AD3D-04F2625C6ABB}" type="parTrans" cxnId="{1DAFC88D-F57A-49C6-9F5C-B908692DA996}">
      <dgm:prSet/>
      <dgm:spPr/>
      <dgm:t>
        <a:bodyPr/>
        <a:lstStyle/>
        <a:p>
          <a:endParaRPr lang="en-US"/>
        </a:p>
      </dgm:t>
    </dgm:pt>
    <dgm:pt modelId="{52EFFBCE-9DCD-4B8B-BF63-4FB03EBE4350}" type="sibTrans" cxnId="{1DAFC88D-F57A-49C6-9F5C-B908692DA996}">
      <dgm:prSet/>
      <dgm:spPr/>
      <dgm:t>
        <a:bodyPr/>
        <a:lstStyle/>
        <a:p>
          <a:endParaRPr lang="en-US"/>
        </a:p>
      </dgm:t>
    </dgm:pt>
    <dgm:pt modelId="{FD1BC0AE-0992-4612-A80C-49C88C9332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</a:t>
          </a:r>
        </a:p>
      </dgm:t>
    </dgm:pt>
    <dgm:pt modelId="{B584DEC9-0498-4704-973F-D09B5FA238C3}" type="parTrans" cxnId="{C8D4619F-DCCE-4922-85C2-37DA5EE70DBC}">
      <dgm:prSet/>
      <dgm:spPr/>
      <dgm:t>
        <a:bodyPr/>
        <a:lstStyle/>
        <a:p>
          <a:endParaRPr lang="en-US"/>
        </a:p>
      </dgm:t>
    </dgm:pt>
    <dgm:pt modelId="{203B4FD7-FFCD-417F-8504-64CACA501301}" type="sibTrans" cxnId="{C8D4619F-DCCE-4922-85C2-37DA5EE70DBC}">
      <dgm:prSet/>
      <dgm:spPr/>
      <dgm:t>
        <a:bodyPr/>
        <a:lstStyle/>
        <a:p>
          <a:endParaRPr lang="en-US"/>
        </a:p>
      </dgm:t>
    </dgm:pt>
    <dgm:pt modelId="{85981056-D91B-434D-BCA4-CE894E147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 </a:t>
          </a:r>
        </a:p>
      </dgm:t>
    </dgm:pt>
    <dgm:pt modelId="{0461F3A4-A4D4-470B-9EDD-C2A9C5FF5D99}" type="parTrans" cxnId="{AAD68C9C-6A09-49E0-A4A2-78B206294DC8}">
      <dgm:prSet/>
      <dgm:spPr/>
      <dgm:t>
        <a:bodyPr/>
        <a:lstStyle/>
        <a:p>
          <a:endParaRPr lang="en-US"/>
        </a:p>
      </dgm:t>
    </dgm:pt>
    <dgm:pt modelId="{CBFB312E-9904-4C06-B452-42212856E6C3}" type="sibTrans" cxnId="{AAD68C9C-6A09-49E0-A4A2-78B206294DC8}">
      <dgm:prSet/>
      <dgm:spPr/>
      <dgm:t>
        <a:bodyPr/>
        <a:lstStyle/>
        <a:p>
          <a:endParaRPr lang="en-US"/>
        </a:p>
      </dgm:t>
    </dgm:pt>
    <dgm:pt modelId="{A10ABF4F-0B17-4A40-A215-79FEAEE9E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Lessons</a:t>
          </a:r>
          <a:r>
            <a:rPr lang="en-US" baseline="0"/>
            <a:t> Learned</a:t>
          </a:r>
        </a:p>
      </dgm:t>
    </dgm:pt>
    <dgm:pt modelId="{7F4D0DD3-8C78-47C3-9C03-0029B802A188}" type="parTrans" cxnId="{E61894D4-4704-44DA-A770-386E77C7BB33}">
      <dgm:prSet/>
      <dgm:spPr/>
      <dgm:t>
        <a:bodyPr/>
        <a:lstStyle/>
        <a:p>
          <a:endParaRPr lang="en-US"/>
        </a:p>
      </dgm:t>
    </dgm:pt>
    <dgm:pt modelId="{E22A101E-6F73-4C7D-9EE1-BDC6896D6586}" type="sibTrans" cxnId="{E61894D4-4704-44DA-A770-386E77C7BB33}">
      <dgm:prSet/>
      <dgm:spPr/>
      <dgm:t>
        <a:bodyPr/>
        <a:lstStyle/>
        <a:p>
          <a:endParaRPr lang="en-US"/>
        </a:p>
      </dgm:t>
    </dgm:pt>
    <dgm:pt modelId="{6E3550DB-33E6-4626-A371-83F2FA352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Conclusion</a:t>
          </a:r>
        </a:p>
      </dgm:t>
    </dgm:pt>
    <dgm:pt modelId="{DC7FCDAE-89DF-4F53-B690-51EC88B976FD}" type="parTrans" cxnId="{C58492E1-ED05-4C92-B613-7605E1CCDD6B}">
      <dgm:prSet/>
      <dgm:spPr/>
      <dgm:t>
        <a:bodyPr/>
        <a:lstStyle/>
        <a:p>
          <a:endParaRPr lang="en-US"/>
        </a:p>
      </dgm:t>
    </dgm:pt>
    <dgm:pt modelId="{BCB37B1A-AC4A-4BCB-8811-64046AE620B3}" type="sibTrans" cxnId="{C58492E1-ED05-4C92-B613-7605E1CCDD6B}">
      <dgm:prSet/>
      <dgm:spPr/>
      <dgm:t>
        <a:bodyPr/>
        <a:lstStyle/>
        <a:p>
          <a:endParaRPr lang="en-US"/>
        </a:p>
      </dgm:t>
    </dgm:pt>
    <dgm:pt modelId="{69E9FD8D-8324-4151-8CC5-163FCAD2EF22}" type="pres">
      <dgm:prSet presAssocID="{E2438799-07A5-4EF5-AC16-1C2BBD218001}" presName="root" presStyleCnt="0">
        <dgm:presLayoutVars>
          <dgm:dir/>
          <dgm:resizeHandles val="exact"/>
        </dgm:presLayoutVars>
      </dgm:prSet>
      <dgm:spPr/>
    </dgm:pt>
    <dgm:pt modelId="{1B57C5E4-A8C9-4394-96BE-C7190EEF82DC}" type="pres">
      <dgm:prSet presAssocID="{EBA9A675-6A6E-4E0D-AA18-56FA6336EC31}" presName="compNode" presStyleCnt="0"/>
      <dgm:spPr/>
    </dgm:pt>
    <dgm:pt modelId="{C8E16CE7-7AF2-46D8-9EB4-01679BE99825}" type="pres">
      <dgm:prSet presAssocID="{EBA9A675-6A6E-4E0D-AA18-56FA6336EC31}" presName="bgRect" presStyleLbl="bgShp" presStyleIdx="0" presStyleCnt="7"/>
      <dgm:spPr/>
    </dgm:pt>
    <dgm:pt modelId="{793671D5-4B20-4F77-979C-8651FB57909E}" type="pres">
      <dgm:prSet presAssocID="{EBA9A675-6A6E-4E0D-AA18-56FA6336EC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3DB8DC5E-18A6-4106-A02D-7126C95E6AC3}" type="pres">
      <dgm:prSet presAssocID="{EBA9A675-6A6E-4E0D-AA18-56FA6336EC31}" presName="spaceRect" presStyleCnt="0"/>
      <dgm:spPr/>
    </dgm:pt>
    <dgm:pt modelId="{9568C882-9977-4186-9993-D46CCE796DCE}" type="pres">
      <dgm:prSet presAssocID="{EBA9A675-6A6E-4E0D-AA18-56FA6336EC31}" presName="parTx" presStyleLbl="revTx" presStyleIdx="0" presStyleCnt="7">
        <dgm:presLayoutVars>
          <dgm:chMax val="0"/>
          <dgm:chPref val="0"/>
        </dgm:presLayoutVars>
      </dgm:prSet>
      <dgm:spPr/>
    </dgm:pt>
    <dgm:pt modelId="{74C0C282-B11B-4CAC-BEB7-FBBC7438C92F}" type="pres">
      <dgm:prSet presAssocID="{A6542DAF-E9BB-4A53-9CD6-5AD8596E5A2D}" presName="sibTrans" presStyleCnt="0"/>
      <dgm:spPr/>
    </dgm:pt>
    <dgm:pt modelId="{68666202-B8E2-4733-997D-2564910028DA}" type="pres">
      <dgm:prSet presAssocID="{8C6F86D5-58CC-4A59-B5AD-250E3B4F96F2}" presName="compNode" presStyleCnt="0"/>
      <dgm:spPr/>
    </dgm:pt>
    <dgm:pt modelId="{B2C014AA-F930-4E2D-8B5A-2243FE7C2FEF}" type="pres">
      <dgm:prSet presAssocID="{8C6F86D5-58CC-4A59-B5AD-250E3B4F96F2}" presName="bgRect" presStyleLbl="bgShp" presStyleIdx="1" presStyleCnt="7"/>
      <dgm:spPr/>
    </dgm:pt>
    <dgm:pt modelId="{831FFD4A-AE7D-4AB1-BCB6-195AC3297C1E}" type="pres">
      <dgm:prSet presAssocID="{8C6F86D5-58CC-4A59-B5AD-250E3B4F96F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37200E7-8A7C-4A76-9FBB-75FFD88446D3}" type="pres">
      <dgm:prSet presAssocID="{8C6F86D5-58CC-4A59-B5AD-250E3B4F96F2}" presName="spaceRect" presStyleCnt="0"/>
      <dgm:spPr/>
    </dgm:pt>
    <dgm:pt modelId="{EA2170C3-B404-4CA6-AA73-87B9A6AC3E09}" type="pres">
      <dgm:prSet presAssocID="{8C6F86D5-58CC-4A59-B5AD-250E3B4F96F2}" presName="parTx" presStyleLbl="revTx" presStyleIdx="1" presStyleCnt="7">
        <dgm:presLayoutVars>
          <dgm:chMax val="0"/>
          <dgm:chPref val="0"/>
        </dgm:presLayoutVars>
      </dgm:prSet>
      <dgm:spPr/>
    </dgm:pt>
    <dgm:pt modelId="{C76DD604-9964-42CA-8638-33C07F36CB62}" type="pres">
      <dgm:prSet presAssocID="{9E19BB39-BA4D-4FE8-8DD7-85383B416548}" presName="sibTrans" presStyleCnt="0"/>
      <dgm:spPr/>
    </dgm:pt>
    <dgm:pt modelId="{4068B683-F770-411A-B405-C4E7609BE82B}" type="pres">
      <dgm:prSet presAssocID="{D3243DCF-4CBA-4313-915D-FB0ABB8DE7C3}" presName="compNode" presStyleCnt="0"/>
      <dgm:spPr/>
    </dgm:pt>
    <dgm:pt modelId="{74C9BD8D-02F6-42CF-A93A-A6E8604F7AA5}" type="pres">
      <dgm:prSet presAssocID="{D3243DCF-4CBA-4313-915D-FB0ABB8DE7C3}" presName="bgRect" presStyleLbl="bgShp" presStyleIdx="2" presStyleCnt="7"/>
      <dgm:spPr/>
    </dgm:pt>
    <dgm:pt modelId="{30F764C7-1AD0-4CF0-9E78-906FEFAFD764}" type="pres">
      <dgm:prSet presAssocID="{D3243DCF-4CBA-4313-915D-FB0ABB8DE7C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F684C4A-F45D-4E84-8CF0-675FE10D76BE}" type="pres">
      <dgm:prSet presAssocID="{D3243DCF-4CBA-4313-915D-FB0ABB8DE7C3}" presName="spaceRect" presStyleCnt="0"/>
      <dgm:spPr/>
    </dgm:pt>
    <dgm:pt modelId="{9AC55A27-54B2-4EFD-8252-D43469D26F53}" type="pres">
      <dgm:prSet presAssocID="{D3243DCF-4CBA-4313-915D-FB0ABB8DE7C3}" presName="parTx" presStyleLbl="revTx" presStyleIdx="2" presStyleCnt="7">
        <dgm:presLayoutVars>
          <dgm:chMax val="0"/>
          <dgm:chPref val="0"/>
        </dgm:presLayoutVars>
      </dgm:prSet>
      <dgm:spPr/>
    </dgm:pt>
    <dgm:pt modelId="{6B429994-70DE-4482-84CF-C6DCDE17DFCC}" type="pres">
      <dgm:prSet presAssocID="{52EFFBCE-9DCD-4B8B-BF63-4FB03EBE4350}" presName="sibTrans" presStyleCnt="0"/>
      <dgm:spPr/>
    </dgm:pt>
    <dgm:pt modelId="{95B3E274-B7AB-4703-A806-EFAED4228DE7}" type="pres">
      <dgm:prSet presAssocID="{FD1BC0AE-0992-4612-A80C-49C88C933273}" presName="compNode" presStyleCnt="0"/>
      <dgm:spPr/>
    </dgm:pt>
    <dgm:pt modelId="{8859A5F9-02BC-4B93-9EDC-0F6996F958B0}" type="pres">
      <dgm:prSet presAssocID="{FD1BC0AE-0992-4612-A80C-49C88C933273}" presName="bgRect" presStyleLbl="bgShp" presStyleIdx="3" presStyleCnt="7"/>
      <dgm:spPr/>
    </dgm:pt>
    <dgm:pt modelId="{E19D169A-7157-4728-ACA9-35D15B77B89D}" type="pres">
      <dgm:prSet presAssocID="{FD1BC0AE-0992-4612-A80C-49C88C9332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692467B8-BE58-45F7-91A9-623C516B0FF1}" type="pres">
      <dgm:prSet presAssocID="{FD1BC0AE-0992-4612-A80C-49C88C933273}" presName="spaceRect" presStyleCnt="0"/>
      <dgm:spPr/>
    </dgm:pt>
    <dgm:pt modelId="{C01B148F-6E99-489C-9C3B-E5672CD0A458}" type="pres">
      <dgm:prSet presAssocID="{FD1BC0AE-0992-4612-A80C-49C88C933273}" presName="parTx" presStyleLbl="revTx" presStyleIdx="3" presStyleCnt="7">
        <dgm:presLayoutVars>
          <dgm:chMax val="0"/>
          <dgm:chPref val="0"/>
        </dgm:presLayoutVars>
      </dgm:prSet>
      <dgm:spPr/>
    </dgm:pt>
    <dgm:pt modelId="{3796779A-24A3-4435-B04F-5B3B5B374199}" type="pres">
      <dgm:prSet presAssocID="{203B4FD7-FFCD-417F-8504-64CACA501301}" presName="sibTrans" presStyleCnt="0"/>
      <dgm:spPr/>
    </dgm:pt>
    <dgm:pt modelId="{3C81DB05-D6CE-4414-AFA2-A48F3B77AA77}" type="pres">
      <dgm:prSet presAssocID="{85981056-D91B-434D-BCA4-CE894E14781A}" presName="compNode" presStyleCnt="0"/>
      <dgm:spPr/>
    </dgm:pt>
    <dgm:pt modelId="{8087983C-4978-496B-8E51-C5CDF42C8BD3}" type="pres">
      <dgm:prSet presAssocID="{85981056-D91B-434D-BCA4-CE894E14781A}" presName="bgRect" presStyleLbl="bgShp" presStyleIdx="4" presStyleCnt="7"/>
      <dgm:spPr/>
    </dgm:pt>
    <dgm:pt modelId="{44E61122-38AF-460A-B1E6-AD8F9003E00B}" type="pres">
      <dgm:prSet presAssocID="{85981056-D91B-434D-BCA4-CE894E14781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FDA403F-EF62-4C5E-8BC5-4BD91A3F8C49}" type="pres">
      <dgm:prSet presAssocID="{85981056-D91B-434D-BCA4-CE894E14781A}" presName="spaceRect" presStyleCnt="0"/>
      <dgm:spPr/>
    </dgm:pt>
    <dgm:pt modelId="{1A6A1FB9-DA9E-4FF4-9312-66ADB68C43A0}" type="pres">
      <dgm:prSet presAssocID="{85981056-D91B-434D-BCA4-CE894E14781A}" presName="parTx" presStyleLbl="revTx" presStyleIdx="4" presStyleCnt="7">
        <dgm:presLayoutVars>
          <dgm:chMax val="0"/>
          <dgm:chPref val="0"/>
        </dgm:presLayoutVars>
      </dgm:prSet>
      <dgm:spPr/>
    </dgm:pt>
    <dgm:pt modelId="{7CB6CA0F-4E9B-405D-AE62-7FAC3342FA01}" type="pres">
      <dgm:prSet presAssocID="{CBFB312E-9904-4C06-B452-42212856E6C3}" presName="sibTrans" presStyleCnt="0"/>
      <dgm:spPr/>
    </dgm:pt>
    <dgm:pt modelId="{1A463E01-B965-4601-9F83-75845D899D75}" type="pres">
      <dgm:prSet presAssocID="{A10ABF4F-0B17-4A40-A215-79FEAEE9E98D}" presName="compNode" presStyleCnt="0"/>
      <dgm:spPr/>
    </dgm:pt>
    <dgm:pt modelId="{1D3CEF95-11DB-4AE0-9E1E-52C71CF0E995}" type="pres">
      <dgm:prSet presAssocID="{A10ABF4F-0B17-4A40-A215-79FEAEE9E98D}" presName="bgRect" presStyleLbl="bgShp" presStyleIdx="5" presStyleCnt="7" custLinFactNeighborX="7" custLinFactNeighborY="235"/>
      <dgm:spPr/>
    </dgm:pt>
    <dgm:pt modelId="{FE918700-E740-4173-83E3-C1CA97E2A6ED}" type="pres">
      <dgm:prSet presAssocID="{A10ABF4F-0B17-4A40-A215-79FEAEE9E98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498B3E4-4C35-436A-882E-4690D3E66337}" type="pres">
      <dgm:prSet presAssocID="{A10ABF4F-0B17-4A40-A215-79FEAEE9E98D}" presName="spaceRect" presStyleCnt="0"/>
      <dgm:spPr/>
    </dgm:pt>
    <dgm:pt modelId="{76539775-633D-4F92-B2CE-469220CBD831}" type="pres">
      <dgm:prSet presAssocID="{A10ABF4F-0B17-4A40-A215-79FEAEE9E98D}" presName="parTx" presStyleLbl="revTx" presStyleIdx="5" presStyleCnt="7">
        <dgm:presLayoutVars>
          <dgm:chMax val="0"/>
          <dgm:chPref val="0"/>
        </dgm:presLayoutVars>
      </dgm:prSet>
      <dgm:spPr/>
    </dgm:pt>
    <dgm:pt modelId="{0C143995-FF25-4901-B208-F6944B203C26}" type="pres">
      <dgm:prSet presAssocID="{E22A101E-6F73-4C7D-9EE1-BDC6896D6586}" presName="sibTrans" presStyleCnt="0"/>
      <dgm:spPr/>
    </dgm:pt>
    <dgm:pt modelId="{B6098883-A8DE-45EE-AA59-43B1A5932300}" type="pres">
      <dgm:prSet presAssocID="{6E3550DB-33E6-4626-A371-83F2FA352A29}" presName="compNode" presStyleCnt="0"/>
      <dgm:spPr/>
    </dgm:pt>
    <dgm:pt modelId="{C4738DF6-7D1A-4A03-82C2-2DF5395CE35B}" type="pres">
      <dgm:prSet presAssocID="{6E3550DB-33E6-4626-A371-83F2FA352A29}" presName="bgRect" presStyleLbl="bgShp" presStyleIdx="6" presStyleCnt="7"/>
      <dgm:spPr/>
    </dgm:pt>
    <dgm:pt modelId="{244D4270-BD93-4180-ADF4-29DED9A23436}" type="pres">
      <dgm:prSet presAssocID="{6E3550DB-33E6-4626-A371-83F2FA352A2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1C9161-CEE7-45E5-820C-48F25297A478}" type="pres">
      <dgm:prSet presAssocID="{6E3550DB-33E6-4626-A371-83F2FA352A29}" presName="spaceRect" presStyleCnt="0"/>
      <dgm:spPr/>
    </dgm:pt>
    <dgm:pt modelId="{8D756B22-3807-4841-AFE9-B9DA4D58419B}" type="pres">
      <dgm:prSet presAssocID="{6E3550DB-33E6-4626-A371-83F2FA352A2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6D3E71D-056C-4CFD-9903-74BDD57C34CE}" srcId="{E2438799-07A5-4EF5-AC16-1C2BBD218001}" destId="{EBA9A675-6A6E-4E0D-AA18-56FA6336EC31}" srcOrd="0" destOrd="0" parTransId="{6B124DE7-DF03-46C5-8DF8-EAD94A9B0852}" sibTransId="{A6542DAF-E9BB-4A53-9CD6-5AD8596E5A2D}"/>
    <dgm:cxn modelId="{8069F11D-8261-4894-B8F5-A22FC30F32A2}" type="presOf" srcId="{6E3550DB-33E6-4626-A371-83F2FA352A29}" destId="{8D756B22-3807-4841-AFE9-B9DA4D58419B}" srcOrd="0" destOrd="0" presId="urn:microsoft.com/office/officeart/2018/2/layout/IconVerticalSolidList"/>
    <dgm:cxn modelId="{90524D28-CBCC-4405-8D1C-763E6CA4E68D}" type="presOf" srcId="{D3243DCF-4CBA-4313-915D-FB0ABB8DE7C3}" destId="{9AC55A27-54B2-4EFD-8252-D43469D26F53}" srcOrd="0" destOrd="0" presId="urn:microsoft.com/office/officeart/2018/2/layout/IconVerticalSolidList"/>
    <dgm:cxn modelId="{25B7D847-DB87-442B-865B-B132C6ED3E4A}" type="presOf" srcId="{8C6F86D5-58CC-4A59-B5AD-250E3B4F96F2}" destId="{EA2170C3-B404-4CA6-AA73-87B9A6AC3E09}" srcOrd="0" destOrd="0" presId="urn:microsoft.com/office/officeart/2018/2/layout/IconVerticalSolidList"/>
    <dgm:cxn modelId="{BDA3E672-7D60-4713-9700-5E1DD79DB5F7}" type="presOf" srcId="{EBA9A675-6A6E-4E0D-AA18-56FA6336EC31}" destId="{9568C882-9977-4186-9993-D46CCE796DCE}" srcOrd="0" destOrd="0" presId="urn:microsoft.com/office/officeart/2018/2/layout/IconVerticalSolidList"/>
    <dgm:cxn modelId="{B557C377-C740-4661-B1AF-C4A6DF3835C1}" type="presOf" srcId="{A10ABF4F-0B17-4A40-A215-79FEAEE9E98D}" destId="{76539775-633D-4F92-B2CE-469220CBD831}" srcOrd="0" destOrd="0" presId="urn:microsoft.com/office/officeart/2018/2/layout/IconVerticalSolidList"/>
    <dgm:cxn modelId="{1DAFC88D-F57A-49C6-9F5C-B908692DA996}" srcId="{E2438799-07A5-4EF5-AC16-1C2BBD218001}" destId="{D3243DCF-4CBA-4313-915D-FB0ABB8DE7C3}" srcOrd="2" destOrd="0" parTransId="{903D4C01-93BF-47DF-AD3D-04F2625C6ABB}" sibTransId="{52EFFBCE-9DCD-4B8B-BF63-4FB03EBE4350}"/>
    <dgm:cxn modelId="{AAD68C9C-6A09-49E0-A4A2-78B206294DC8}" srcId="{E2438799-07A5-4EF5-AC16-1C2BBD218001}" destId="{85981056-D91B-434D-BCA4-CE894E14781A}" srcOrd="4" destOrd="0" parTransId="{0461F3A4-A4D4-470B-9EDD-C2A9C5FF5D99}" sibTransId="{CBFB312E-9904-4C06-B452-42212856E6C3}"/>
    <dgm:cxn modelId="{C8D4619F-DCCE-4922-85C2-37DA5EE70DBC}" srcId="{E2438799-07A5-4EF5-AC16-1C2BBD218001}" destId="{FD1BC0AE-0992-4612-A80C-49C88C933273}" srcOrd="3" destOrd="0" parTransId="{B584DEC9-0498-4704-973F-D09B5FA238C3}" sibTransId="{203B4FD7-FFCD-417F-8504-64CACA501301}"/>
    <dgm:cxn modelId="{141530A1-8570-4FAD-9BEC-D00B8D598564}" type="presOf" srcId="{85981056-D91B-434D-BCA4-CE894E14781A}" destId="{1A6A1FB9-DA9E-4FF4-9312-66ADB68C43A0}" srcOrd="0" destOrd="0" presId="urn:microsoft.com/office/officeart/2018/2/layout/IconVerticalSolidList"/>
    <dgm:cxn modelId="{A95690CA-14B4-41BE-A37E-48552C100B09}" type="presOf" srcId="{FD1BC0AE-0992-4612-A80C-49C88C933273}" destId="{C01B148F-6E99-489C-9C3B-E5672CD0A458}" srcOrd="0" destOrd="0" presId="urn:microsoft.com/office/officeart/2018/2/layout/IconVerticalSolidList"/>
    <dgm:cxn modelId="{E61894D4-4704-44DA-A770-386E77C7BB33}" srcId="{E2438799-07A5-4EF5-AC16-1C2BBD218001}" destId="{A10ABF4F-0B17-4A40-A215-79FEAEE9E98D}" srcOrd="5" destOrd="0" parTransId="{7F4D0DD3-8C78-47C3-9C03-0029B802A188}" sibTransId="{E22A101E-6F73-4C7D-9EE1-BDC6896D6586}"/>
    <dgm:cxn modelId="{C58492E1-ED05-4C92-B613-7605E1CCDD6B}" srcId="{E2438799-07A5-4EF5-AC16-1C2BBD218001}" destId="{6E3550DB-33E6-4626-A371-83F2FA352A29}" srcOrd="6" destOrd="0" parTransId="{DC7FCDAE-89DF-4F53-B690-51EC88B976FD}" sibTransId="{BCB37B1A-AC4A-4BCB-8811-64046AE620B3}"/>
    <dgm:cxn modelId="{26D003E3-61CA-44BD-A108-1C5B01AF398C}" type="presOf" srcId="{E2438799-07A5-4EF5-AC16-1C2BBD218001}" destId="{69E9FD8D-8324-4151-8CC5-163FCAD2EF22}" srcOrd="0" destOrd="0" presId="urn:microsoft.com/office/officeart/2018/2/layout/IconVerticalSolidList"/>
    <dgm:cxn modelId="{1669CDE9-EF11-4D48-957B-EAA3A8678A81}" srcId="{E2438799-07A5-4EF5-AC16-1C2BBD218001}" destId="{8C6F86D5-58CC-4A59-B5AD-250E3B4F96F2}" srcOrd="1" destOrd="0" parTransId="{632453F4-BE7C-426E-ADD8-0A65DC38F94F}" sibTransId="{9E19BB39-BA4D-4FE8-8DD7-85383B416548}"/>
    <dgm:cxn modelId="{0CB82119-5178-4CAF-9862-62F959770EAA}" type="presParOf" srcId="{69E9FD8D-8324-4151-8CC5-163FCAD2EF22}" destId="{1B57C5E4-A8C9-4394-96BE-C7190EEF82DC}" srcOrd="0" destOrd="0" presId="urn:microsoft.com/office/officeart/2018/2/layout/IconVerticalSolidList"/>
    <dgm:cxn modelId="{7A5BE05A-5903-4664-B418-C5FBD1E3CDE5}" type="presParOf" srcId="{1B57C5E4-A8C9-4394-96BE-C7190EEF82DC}" destId="{C8E16CE7-7AF2-46D8-9EB4-01679BE99825}" srcOrd="0" destOrd="0" presId="urn:microsoft.com/office/officeart/2018/2/layout/IconVerticalSolidList"/>
    <dgm:cxn modelId="{31EFB706-57C5-448A-85E7-B0E8F044D8CF}" type="presParOf" srcId="{1B57C5E4-A8C9-4394-96BE-C7190EEF82DC}" destId="{793671D5-4B20-4F77-979C-8651FB57909E}" srcOrd="1" destOrd="0" presId="urn:microsoft.com/office/officeart/2018/2/layout/IconVerticalSolidList"/>
    <dgm:cxn modelId="{12B8BE6A-B176-4EC4-8E16-2DFB12CEA4B5}" type="presParOf" srcId="{1B57C5E4-A8C9-4394-96BE-C7190EEF82DC}" destId="{3DB8DC5E-18A6-4106-A02D-7126C95E6AC3}" srcOrd="2" destOrd="0" presId="urn:microsoft.com/office/officeart/2018/2/layout/IconVerticalSolidList"/>
    <dgm:cxn modelId="{94C64EF5-E831-4E2F-AB46-B4F6A8DA0DD2}" type="presParOf" srcId="{1B57C5E4-A8C9-4394-96BE-C7190EEF82DC}" destId="{9568C882-9977-4186-9993-D46CCE796DCE}" srcOrd="3" destOrd="0" presId="urn:microsoft.com/office/officeart/2018/2/layout/IconVerticalSolidList"/>
    <dgm:cxn modelId="{D9F88089-B12C-4ABB-B595-209A53430250}" type="presParOf" srcId="{69E9FD8D-8324-4151-8CC5-163FCAD2EF22}" destId="{74C0C282-B11B-4CAC-BEB7-FBBC7438C92F}" srcOrd="1" destOrd="0" presId="urn:microsoft.com/office/officeart/2018/2/layout/IconVerticalSolidList"/>
    <dgm:cxn modelId="{9C25C0E8-6B27-4E70-9D2C-C47439A5CABA}" type="presParOf" srcId="{69E9FD8D-8324-4151-8CC5-163FCAD2EF22}" destId="{68666202-B8E2-4733-997D-2564910028DA}" srcOrd="2" destOrd="0" presId="urn:microsoft.com/office/officeart/2018/2/layout/IconVerticalSolidList"/>
    <dgm:cxn modelId="{678F5E58-1F73-4F71-8D9B-4032AE0C1572}" type="presParOf" srcId="{68666202-B8E2-4733-997D-2564910028DA}" destId="{B2C014AA-F930-4E2D-8B5A-2243FE7C2FEF}" srcOrd="0" destOrd="0" presId="urn:microsoft.com/office/officeart/2018/2/layout/IconVerticalSolidList"/>
    <dgm:cxn modelId="{80A5C29F-174A-4069-83DF-A0FD5F6F4E49}" type="presParOf" srcId="{68666202-B8E2-4733-997D-2564910028DA}" destId="{831FFD4A-AE7D-4AB1-BCB6-195AC3297C1E}" srcOrd="1" destOrd="0" presId="urn:microsoft.com/office/officeart/2018/2/layout/IconVerticalSolidList"/>
    <dgm:cxn modelId="{20D39FC7-7A78-4A02-82F7-D9B6184E53FD}" type="presParOf" srcId="{68666202-B8E2-4733-997D-2564910028DA}" destId="{937200E7-8A7C-4A76-9FBB-75FFD88446D3}" srcOrd="2" destOrd="0" presId="urn:microsoft.com/office/officeart/2018/2/layout/IconVerticalSolidList"/>
    <dgm:cxn modelId="{8D54878F-E42C-4E7F-9AC3-AD134BD2B1E2}" type="presParOf" srcId="{68666202-B8E2-4733-997D-2564910028DA}" destId="{EA2170C3-B404-4CA6-AA73-87B9A6AC3E09}" srcOrd="3" destOrd="0" presId="urn:microsoft.com/office/officeart/2018/2/layout/IconVerticalSolidList"/>
    <dgm:cxn modelId="{9B248016-24B7-4908-A51F-48F62A47C919}" type="presParOf" srcId="{69E9FD8D-8324-4151-8CC5-163FCAD2EF22}" destId="{C76DD604-9964-42CA-8638-33C07F36CB62}" srcOrd="3" destOrd="0" presId="urn:microsoft.com/office/officeart/2018/2/layout/IconVerticalSolidList"/>
    <dgm:cxn modelId="{F1C664D4-B222-409D-B5C9-1201AF1F5432}" type="presParOf" srcId="{69E9FD8D-8324-4151-8CC5-163FCAD2EF22}" destId="{4068B683-F770-411A-B405-C4E7609BE82B}" srcOrd="4" destOrd="0" presId="urn:microsoft.com/office/officeart/2018/2/layout/IconVerticalSolidList"/>
    <dgm:cxn modelId="{E0857360-EB3D-4DB2-91B1-35115DD667DD}" type="presParOf" srcId="{4068B683-F770-411A-B405-C4E7609BE82B}" destId="{74C9BD8D-02F6-42CF-A93A-A6E8604F7AA5}" srcOrd="0" destOrd="0" presId="urn:microsoft.com/office/officeart/2018/2/layout/IconVerticalSolidList"/>
    <dgm:cxn modelId="{1BBDCD8B-373E-407A-9E62-F4A5E23018CC}" type="presParOf" srcId="{4068B683-F770-411A-B405-C4E7609BE82B}" destId="{30F764C7-1AD0-4CF0-9E78-906FEFAFD764}" srcOrd="1" destOrd="0" presId="urn:microsoft.com/office/officeart/2018/2/layout/IconVerticalSolidList"/>
    <dgm:cxn modelId="{251ABB2D-E85D-4C30-9121-34A869335965}" type="presParOf" srcId="{4068B683-F770-411A-B405-C4E7609BE82B}" destId="{4F684C4A-F45D-4E84-8CF0-675FE10D76BE}" srcOrd="2" destOrd="0" presId="urn:microsoft.com/office/officeart/2018/2/layout/IconVerticalSolidList"/>
    <dgm:cxn modelId="{9219B249-282B-4FAC-8211-903F3B334428}" type="presParOf" srcId="{4068B683-F770-411A-B405-C4E7609BE82B}" destId="{9AC55A27-54B2-4EFD-8252-D43469D26F53}" srcOrd="3" destOrd="0" presId="urn:microsoft.com/office/officeart/2018/2/layout/IconVerticalSolidList"/>
    <dgm:cxn modelId="{DCD53BB4-7F4A-4629-A200-CDE9625212F0}" type="presParOf" srcId="{69E9FD8D-8324-4151-8CC5-163FCAD2EF22}" destId="{6B429994-70DE-4482-84CF-C6DCDE17DFCC}" srcOrd="5" destOrd="0" presId="urn:microsoft.com/office/officeart/2018/2/layout/IconVerticalSolidList"/>
    <dgm:cxn modelId="{B2D5192B-995E-4334-87E0-2D5BA5984AC8}" type="presParOf" srcId="{69E9FD8D-8324-4151-8CC5-163FCAD2EF22}" destId="{95B3E274-B7AB-4703-A806-EFAED4228DE7}" srcOrd="6" destOrd="0" presId="urn:microsoft.com/office/officeart/2018/2/layout/IconVerticalSolidList"/>
    <dgm:cxn modelId="{6F739635-A8F8-45B9-AE7F-D75A0CAF3A3F}" type="presParOf" srcId="{95B3E274-B7AB-4703-A806-EFAED4228DE7}" destId="{8859A5F9-02BC-4B93-9EDC-0F6996F958B0}" srcOrd="0" destOrd="0" presId="urn:microsoft.com/office/officeart/2018/2/layout/IconVerticalSolidList"/>
    <dgm:cxn modelId="{C7D8F843-D0BF-41D7-9B89-DD97C2EE7C69}" type="presParOf" srcId="{95B3E274-B7AB-4703-A806-EFAED4228DE7}" destId="{E19D169A-7157-4728-ACA9-35D15B77B89D}" srcOrd="1" destOrd="0" presId="urn:microsoft.com/office/officeart/2018/2/layout/IconVerticalSolidList"/>
    <dgm:cxn modelId="{2D09455E-4CE2-4E51-A590-BD54593CBE8F}" type="presParOf" srcId="{95B3E274-B7AB-4703-A806-EFAED4228DE7}" destId="{692467B8-BE58-45F7-91A9-623C516B0FF1}" srcOrd="2" destOrd="0" presId="urn:microsoft.com/office/officeart/2018/2/layout/IconVerticalSolidList"/>
    <dgm:cxn modelId="{3AD13A6D-CD3C-4282-BFD6-8AC019D7E08E}" type="presParOf" srcId="{95B3E274-B7AB-4703-A806-EFAED4228DE7}" destId="{C01B148F-6E99-489C-9C3B-E5672CD0A458}" srcOrd="3" destOrd="0" presId="urn:microsoft.com/office/officeart/2018/2/layout/IconVerticalSolidList"/>
    <dgm:cxn modelId="{E775B84C-3A98-4EC1-AEE1-9E8E6D93D3A4}" type="presParOf" srcId="{69E9FD8D-8324-4151-8CC5-163FCAD2EF22}" destId="{3796779A-24A3-4435-B04F-5B3B5B374199}" srcOrd="7" destOrd="0" presId="urn:microsoft.com/office/officeart/2018/2/layout/IconVerticalSolidList"/>
    <dgm:cxn modelId="{84104973-6FFF-49D1-B03D-C107A4983ADA}" type="presParOf" srcId="{69E9FD8D-8324-4151-8CC5-163FCAD2EF22}" destId="{3C81DB05-D6CE-4414-AFA2-A48F3B77AA77}" srcOrd="8" destOrd="0" presId="urn:microsoft.com/office/officeart/2018/2/layout/IconVerticalSolidList"/>
    <dgm:cxn modelId="{8FB5F67F-8853-4280-AD85-E7C4A981E3FE}" type="presParOf" srcId="{3C81DB05-D6CE-4414-AFA2-A48F3B77AA77}" destId="{8087983C-4978-496B-8E51-C5CDF42C8BD3}" srcOrd="0" destOrd="0" presId="urn:microsoft.com/office/officeart/2018/2/layout/IconVerticalSolidList"/>
    <dgm:cxn modelId="{36F12A1E-2C12-4D1D-AB2C-834C47A2F5B7}" type="presParOf" srcId="{3C81DB05-D6CE-4414-AFA2-A48F3B77AA77}" destId="{44E61122-38AF-460A-B1E6-AD8F9003E00B}" srcOrd="1" destOrd="0" presId="urn:microsoft.com/office/officeart/2018/2/layout/IconVerticalSolidList"/>
    <dgm:cxn modelId="{B2B9FC96-910D-421A-952C-BE6FFE0323CB}" type="presParOf" srcId="{3C81DB05-D6CE-4414-AFA2-A48F3B77AA77}" destId="{7FDA403F-EF62-4C5E-8BC5-4BD91A3F8C49}" srcOrd="2" destOrd="0" presId="urn:microsoft.com/office/officeart/2018/2/layout/IconVerticalSolidList"/>
    <dgm:cxn modelId="{1F33BB4A-2676-469F-90C1-6B4A393F5164}" type="presParOf" srcId="{3C81DB05-D6CE-4414-AFA2-A48F3B77AA77}" destId="{1A6A1FB9-DA9E-4FF4-9312-66ADB68C43A0}" srcOrd="3" destOrd="0" presId="urn:microsoft.com/office/officeart/2018/2/layout/IconVerticalSolidList"/>
    <dgm:cxn modelId="{58AC9350-F8CC-4A72-8667-D6461D501910}" type="presParOf" srcId="{69E9FD8D-8324-4151-8CC5-163FCAD2EF22}" destId="{7CB6CA0F-4E9B-405D-AE62-7FAC3342FA01}" srcOrd="9" destOrd="0" presId="urn:microsoft.com/office/officeart/2018/2/layout/IconVerticalSolidList"/>
    <dgm:cxn modelId="{EEDBCD35-F61E-470B-8C20-8A4276B6CFF0}" type="presParOf" srcId="{69E9FD8D-8324-4151-8CC5-163FCAD2EF22}" destId="{1A463E01-B965-4601-9F83-75845D899D75}" srcOrd="10" destOrd="0" presId="urn:microsoft.com/office/officeart/2018/2/layout/IconVerticalSolidList"/>
    <dgm:cxn modelId="{DA5029B2-04EE-43A5-A768-9EB40D84DCCD}" type="presParOf" srcId="{1A463E01-B965-4601-9F83-75845D899D75}" destId="{1D3CEF95-11DB-4AE0-9E1E-52C71CF0E995}" srcOrd="0" destOrd="0" presId="urn:microsoft.com/office/officeart/2018/2/layout/IconVerticalSolidList"/>
    <dgm:cxn modelId="{2EB05C6A-D410-48CB-8042-A091F48AE127}" type="presParOf" srcId="{1A463E01-B965-4601-9F83-75845D899D75}" destId="{FE918700-E740-4173-83E3-C1CA97E2A6ED}" srcOrd="1" destOrd="0" presId="urn:microsoft.com/office/officeart/2018/2/layout/IconVerticalSolidList"/>
    <dgm:cxn modelId="{BBE6B00E-BCB9-459F-A79B-35F5B0FABEC3}" type="presParOf" srcId="{1A463E01-B965-4601-9F83-75845D899D75}" destId="{1498B3E4-4C35-436A-882E-4690D3E66337}" srcOrd="2" destOrd="0" presId="urn:microsoft.com/office/officeart/2018/2/layout/IconVerticalSolidList"/>
    <dgm:cxn modelId="{76864CD9-C6C1-4563-A742-3E1AD1225A0E}" type="presParOf" srcId="{1A463E01-B965-4601-9F83-75845D899D75}" destId="{76539775-633D-4F92-B2CE-469220CBD831}" srcOrd="3" destOrd="0" presId="urn:microsoft.com/office/officeart/2018/2/layout/IconVerticalSolidList"/>
    <dgm:cxn modelId="{96EF7750-38E0-4D92-ABFB-11D2114F3B91}" type="presParOf" srcId="{69E9FD8D-8324-4151-8CC5-163FCAD2EF22}" destId="{0C143995-FF25-4901-B208-F6944B203C26}" srcOrd="11" destOrd="0" presId="urn:microsoft.com/office/officeart/2018/2/layout/IconVerticalSolidList"/>
    <dgm:cxn modelId="{024FF527-12CE-42FA-B178-030A264DB393}" type="presParOf" srcId="{69E9FD8D-8324-4151-8CC5-163FCAD2EF22}" destId="{B6098883-A8DE-45EE-AA59-43B1A5932300}" srcOrd="12" destOrd="0" presId="urn:microsoft.com/office/officeart/2018/2/layout/IconVerticalSolidList"/>
    <dgm:cxn modelId="{D63B7016-6048-42B7-9DC1-595886BA9890}" type="presParOf" srcId="{B6098883-A8DE-45EE-AA59-43B1A5932300}" destId="{C4738DF6-7D1A-4A03-82C2-2DF5395CE35B}" srcOrd="0" destOrd="0" presId="urn:microsoft.com/office/officeart/2018/2/layout/IconVerticalSolidList"/>
    <dgm:cxn modelId="{C0424E1A-217A-4904-94F9-FDFB2431D7B3}" type="presParOf" srcId="{B6098883-A8DE-45EE-AA59-43B1A5932300}" destId="{244D4270-BD93-4180-ADF4-29DED9A23436}" srcOrd="1" destOrd="0" presId="urn:microsoft.com/office/officeart/2018/2/layout/IconVerticalSolidList"/>
    <dgm:cxn modelId="{DA988A93-F88A-43A1-B0FB-B6FFA28F62FB}" type="presParOf" srcId="{B6098883-A8DE-45EE-AA59-43B1A5932300}" destId="{BB1C9161-CEE7-45E5-820C-48F25297A478}" srcOrd="2" destOrd="0" presId="urn:microsoft.com/office/officeart/2018/2/layout/IconVerticalSolidList"/>
    <dgm:cxn modelId="{F6740345-4A81-4886-966A-2D929D9A59F4}" type="presParOf" srcId="{B6098883-A8DE-45EE-AA59-43B1A5932300}" destId="{8D756B22-3807-4841-AFE9-B9DA4D58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80816-4AD5-4D53-A1B4-037ED3071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0D8BF03-57D8-4F0C-BCB8-869DAB90041D}">
      <dgm:prSet/>
      <dgm:spPr/>
      <dgm:t>
        <a:bodyPr/>
        <a:lstStyle/>
        <a:p>
          <a:r>
            <a:rPr lang="en-US"/>
            <a:t>Follow Laravel Documentation</a:t>
          </a:r>
        </a:p>
      </dgm:t>
    </dgm:pt>
    <dgm:pt modelId="{5ED9371E-BEE5-4747-A00E-20F7A7AB182E}" type="parTrans" cxnId="{A899C332-7484-43E1-B135-7CB05C91B1ED}">
      <dgm:prSet/>
      <dgm:spPr/>
      <dgm:t>
        <a:bodyPr/>
        <a:lstStyle/>
        <a:p>
          <a:endParaRPr lang="en-US"/>
        </a:p>
      </dgm:t>
    </dgm:pt>
    <dgm:pt modelId="{5F8BF334-B16D-47CA-9220-95F0CF7FD52C}" type="sibTrans" cxnId="{A899C332-7484-43E1-B135-7CB05C91B1ED}">
      <dgm:prSet/>
      <dgm:spPr/>
      <dgm:t>
        <a:bodyPr/>
        <a:lstStyle/>
        <a:p>
          <a:endParaRPr lang="en-US"/>
        </a:p>
      </dgm:t>
    </dgm:pt>
    <dgm:pt modelId="{0A0DDC19-2CB2-47EC-BC54-D4D981F8F4F4}">
      <dgm:prSet/>
      <dgm:spPr/>
      <dgm:t>
        <a:bodyPr/>
        <a:lstStyle/>
        <a:p>
          <a:r>
            <a:rPr lang="en-US"/>
            <a:t>Use Artisan Command Line Interface</a:t>
          </a:r>
        </a:p>
      </dgm:t>
    </dgm:pt>
    <dgm:pt modelId="{CAD7D62B-A6CB-43A5-BDB6-BB934FBA19A8}" type="parTrans" cxnId="{C46E09D1-D9D5-4931-8403-E699DCC24C18}">
      <dgm:prSet/>
      <dgm:spPr/>
      <dgm:t>
        <a:bodyPr/>
        <a:lstStyle/>
        <a:p>
          <a:endParaRPr lang="en-US"/>
        </a:p>
      </dgm:t>
    </dgm:pt>
    <dgm:pt modelId="{127702B6-C82C-4C4E-8414-DF6F541F775E}" type="sibTrans" cxnId="{C46E09D1-D9D5-4931-8403-E699DCC24C18}">
      <dgm:prSet/>
      <dgm:spPr/>
      <dgm:t>
        <a:bodyPr/>
        <a:lstStyle/>
        <a:p>
          <a:endParaRPr lang="en-US"/>
        </a:p>
      </dgm:t>
    </dgm:pt>
    <dgm:pt modelId="{A456C074-C1E5-4733-91F5-6033C1CF71DE}">
      <dgm:prSet/>
      <dgm:spPr/>
      <dgm:t>
        <a:bodyPr/>
        <a:lstStyle/>
        <a:p>
          <a:r>
            <a:rPr lang="en-US"/>
            <a:t>Recommend following 2-week development cycle</a:t>
          </a:r>
        </a:p>
      </dgm:t>
    </dgm:pt>
    <dgm:pt modelId="{1156D48E-64A1-4C52-92CD-9B781F550947}" type="parTrans" cxnId="{560DB87A-8E12-4F79-B6C8-04D2BE532CCE}">
      <dgm:prSet/>
      <dgm:spPr/>
      <dgm:t>
        <a:bodyPr/>
        <a:lstStyle/>
        <a:p>
          <a:endParaRPr lang="en-US"/>
        </a:p>
      </dgm:t>
    </dgm:pt>
    <dgm:pt modelId="{D61DFC39-6E4C-42A9-99E0-137425680A4F}" type="sibTrans" cxnId="{560DB87A-8E12-4F79-B6C8-04D2BE532CCE}">
      <dgm:prSet/>
      <dgm:spPr/>
      <dgm:t>
        <a:bodyPr/>
        <a:lstStyle/>
        <a:p>
          <a:endParaRPr lang="en-US"/>
        </a:p>
      </dgm:t>
    </dgm:pt>
    <dgm:pt modelId="{4C64AAE5-B11D-4926-97C5-4390A715AC5A}" type="pres">
      <dgm:prSet presAssocID="{2E980816-4AD5-4D53-A1B4-037ED3071139}" presName="root" presStyleCnt="0">
        <dgm:presLayoutVars>
          <dgm:dir/>
          <dgm:resizeHandles val="exact"/>
        </dgm:presLayoutVars>
      </dgm:prSet>
      <dgm:spPr/>
    </dgm:pt>
    <dgm:pt modelId="{1C6125CD-358E-477D-912D-BEB9E0C784E6}" type="pres">
      <dgm:prSet presAssocID="{60D8BF03-57D8-4F0C-BCB8-869DAB90041D}" presName="compNode" presStyleCnt="0"/>
      <dgm:spPr/>
    </dgm:pt>
    <dgm:pt modelId="{C3A6FE31-C92E-44EA-8EA7-F08FA1C768D8}" type="pres">
      <dgm:prSet presAssocID="{60D8BF03-57D8-4F0C-BCB8-869DAB90041D}" presName="bgRect" presStyleLbl="bgShp" presStyleIdx="0" presStyleCnt="3"/>
      <dgm:spPr/>
    </dgm:pt>
    <dgm:pt modelId="{622A26BC-A23B-4E5E-906D-CC373060118A}" type="pres">
      <dgm:prSet presAssocID="{60D8BF03-57D8-4F0C-BCB8-869DAB900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900F184-C2BC-4563-AFD0-4E954C77E73C}" type="pres">
      <dgm:prSet presAssocID="{60D8BF03-57D8-4F0C-BCB8-869DAB90041D}" presName="spaceRect" presStyleCnt="0"/>
      <dgm:spPr/>
    </dgm:pt>
    <dgm:pt modelId="{185200FC-EE02-45C9-B4C1-E577CE364B93}" type="pres">
      <dgm:prSet presAssocID="{60D8BF03-57D8-4F0C-BCB8-869DAB90041D}" presName="parTx" presStyleLbl="revTx" presStyleIdx="0" presStyleCnt="3">
        <dgm:presLayoutVars>
          <dgm:chMax val="0"/>
          <dgm:chPref val="0"/>
        </dgm:presLayoutVars>
      </dgm:prSet>
      <dgm:spPr/>
    </dgm:pt>
    <dgm:pt modelId="{F872C742-5016-435A-B1A4-F8560BDE1827}" type="pres">
      <dgm:prSet presAssocID="{5F8BF334-B16D-47CA-9220-95F0CF7FD52C}" presName="sibTrans" presStyleCnt="0"/>
      <dgm:spPr/>
    </dgm:pt>
    <dgm:pt modelId="{60E52030-8693-4379-BED7-E83BF2BD472F}" type="pres">
      <dgm:prSet presAssocID="{0A0DDC19-2CB2-47EC-BC54-D4D981F8F4F4}" presName="compNode" presStyleCnt="0"/>
      <dgm:spPr/>
    </dgm:pt>
    <dgm:pt modelId="{09E74EAF-BE98-4F53-B5EC-10B1DDE0A03A}" type="pres">
      <dgm:prSet presAssocID="{0A0DDC19-2CB2-47EC-BC54-D4D981F8F4F4}" presName="bgRect" presStyleLbl="bgShp" presStyleIdx="1" presStyleCnt="3"/>
      <dgm:spPr/>
    </dgm:pt>
    <dgm:pt modelId="{B4A886D0-D6A3-442F-9A74-14928F4FDD38}" type="pres">
      <dgm:prSet presAssocID="{0A0DDC19-2CB2-47EC-BC54-D4D981F8F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88B1685-D2B1-463D-A865-ED001EC628F3}" type="pres">
      <dgm:prSet presAssocID="{0A0DDC19-2CB2-47EC-BC54-D4D981F8F4F4}" presName="spaceRect" presStyleCnt="0"/>
      <dgm:spPr/>
    </dgm:pt>
    <dgm:pt modelId="{FBC4EE9C-7791-4296-9083-6555A7665E0A}" type="pres">
      <dgm:prSet presAssocID="{0A0DDC19-2CB2-47EC-BC54-D4D981F8F4F4}" presName="parTx" presStyleLbl="revTx" presStyleIdx="1" presStyleCnt="3">
        <dgm:presLayoutVars>
          <dgm:chMax val="0"/>
          <dgm:chPref val="0"/>
        </dgm:presLayoutVars>
      </dgm:prSet>
      <dgm:spPr/>
    </dgm:pt>
    <dgm:pt modelId="{F9FBCEB6-B5CE-4CA0-A212-E23F7917B206}" type="pres">
      <dgm:prSet presAssocID="{127702B6-C82C-4C4E-8414-DF6F541F775E}" presName="sibTrans" presStyleCnt="0"/>
      <dgm:spPr/>
    </dgm:pt>
    <dgm:pt modelId="{D627A27A-7471-40B3-B28B-0AEDDCEFE583}" type="pres">
      <dgm:prSet presAssocID="{A456C074-C1E5-4733-91F5-6033C1CF71DE}" presName="compNode" presStyleCnt="0"/>
      <dgm:spPr/>
    </dgm:pt>
    <dgm:pt modelId="{062BE363-B396-4D3A-BEFE-8F5FB9E4A06F}" type="pres">
      <dgm:prSet presAssocID="{A456C074-C1E5-4733-91F5-6033C1CF71DE}" presName="bgRect" presStyleLbl="bgShp" presStyleIdx="2" presStyleCnt="3"/>
      <dgm:spPr/>
    </dgm:pt>
    <dgm:pt modelId="{18C013BC-CFAC-4158-AACF-64FCE34A438A}" type="pres">
      <dgm:prSet presAssocID="{A456C074-C1E5-4733-91F5-6033C1CF71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687A2-F974-4874-9086-8495CB5D0FD7}" type="pres">
      <dgm:prSet presAssocID="{A456C074-C1E5-4733-91F5-6033C1CF71DE}" presName="spaceRect" presStyleCnt="0"/>
      <dgm:spPr/>
    </dgm:pt>
    <dgm:pt modelId="{B104F940-63A2-4B74-9330-5215A39D7CE0}" type="pres">
      <dgm:prSet presAssocID="{A456C074-C1E5-4733-91F5-6033C1CF71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99C332-7484-43E1-B135-7CB05C91B1ED}" srcId="{2E980816-4AD5-4D53-A1B4-037ED3071139}" destId="{60D8BF03-57D8-4F0C-BCB8-869DAB90041D}" srcOrd="0" destOrd="0" parTransId="{5ED9371E-BEE5-4747-A00E-20F7A7AB182E}" sibTransId="{5F8BF334-B16D-47CA-9220-95F0CF7FD52C}"/>
    <dgm:cxn modelId="{6A75C233-103B-4843-A676-4F249ADF86CE}" type="presOf" srcId="{A456C074-C1E5-4733-91F5-6033C1CF71DE}" destId="{B104F940-63A2-4B74-9330-5215A39D7CE0}" srcOrd="0" destOrd="0" presId="urn:microsoft.com/office/officeart/2018/2/layout/IconVerticalSolidList"/>
    <dgm:cxn modelId="{AAD7F660-28C1-40B4-BA26-54AE0A69180F}" type="presOf" srcId="{60D8BF03-57D8-4F0C-BCB8-869DAB90041D}" destId="{185200FC-EE02-45C9-B4C1-E577CE364B93}" srcOrd="0" destOrd="0" presId="urn:microsoft.com/office/officeart/2018/2/layout/IconVerticalSolidList"/>
    <dgm:cxn modelId="{560DB87A-8E12-4F79-B6C8-04D2BE532CCE}" srcId="{2E980816-4AD5-4D53-A1B4-037ED3071139}" destId="{A456C074-C1E5-4733-91F5-6033C1CF71DE}" srcOrd="2" destOrd="0" parTransId="{1156D48E-64A1-4C52-92CD-9B781F550947}" sibTransId="{D61DFC39-6E4C-42A9-99E0-137425680A4F}"/>
    <dgm:cxn modelId="{BB71B68C-E918-4220-9228-E291F3BC4556}" type="presOf" srcId="{2E980816-4AD5-4D53-A1B4-037ED3071139}" destId="{4C64AAE5-B11D-4926-97C5-4390A715AC5A}" srcOrd="0" destOrd="0" presId="urn:microsoft.com/office/officeart/2018/2/layout/IconVerticalSolidList"/>
    <dgm:cxn modelId="{96281EBD-6949-4DFF-82C2-C0D6220ADA0B}" type="presOf" srcId="{0A0DDC19-2CB2-47EC-BC54-D4D981F8F4F4}" destId="{FBC4EE9C-7791-4296-9083-6555A7665E0A}" srcOrd="0" destOrd="0" presId="urn:microsoft.com/office/officeart/2018/2/layout/IconVerticalSolidList"/>
    <dgm:cxn modelId="{C46E09D1-D9D5-4931-8403-E699DCC24C18}" srcId="{2E980816-4AD5-4D53-A1B4-037ED3071139}" destId="{0A0DDC19-2CB2-47EC-BC54-D4D981F8F4F4}" srcOrd="1" destOrd="0" parTransId="{CAD7D62B-A6CB-43A5-BDB6-BB934FBA19A8}" sibTransId="{127702B6-C82C-4C4E-8414-DF6F541F775E}"/>
    <dgm:cxn modelId="{8167F41A-10F2-40C9-A210-FBD559A2EA60}" type="presParOf" srcId="{4C64AAE5-B11D-4926-97C5-4390A715AC5A}" destId="{1C6125CD-358E-477D-912D-BEB9E0C784E6}" srcOrd="0" destOrd="0" presId="urn:microsoft.com/office/officeart/2018/2/layout/IconVerticalSolidList"/>
    <dgm:cxn modelId="{A37DFFC5-1A00-4EB1-9DC7-D4043E11F24B}" type="presParOf" srcId="{1C6125CD-358E-477D-912D-BEB9E0C784E6}" destId="{C3A6FE31-C92E-44EA-8EA7-F08FA1C768D8}" srcOrd="0" destOrd="0" presId="urn:microsoft.com/office/officeart/2018/2/layout/IconVerticalSolidList"/>
    <dgm:cxn modelId="{DC94CF0A-EC64-4F7D-9CBA-7E72D298CACE}" type="presParOf" srcId="{1C6125CD-358E-477D-912D-BEB9E0C784E6}" destId="{622A26BC-A23B-4E5E-906D-CC373060118A}" srcOrd="1" destOrd="0" presId="urn:microsoft.com/office/officeart/2018/2/layout/IconVerticalSolidList"/>
    <dgm:cxn modelId="{4753CEEA-BC4B-4168-8FD7-2E31EB8C6A35}" type="presParOf" srcId="{1C6125CD-358E-477D-912D-BEB9E0C784E6}" destId="{5900F184-C2BC-4563-AFD0-4E954C77E73C}" srcOrd="2" destOrd="0" presId="urn:microsoft.com/office/officeart/2018/2/layout/IconVerticalSolidList"/>
    <dgm:cxn modelId="{B36F684E-E582-4E87-898E-F59D4BDDF751}" type="presParOf" srcId="{1C6125CD-358E-477D-912D-BEB9E0C784E6}" destId="{185200FC-EE02-45C9-B4C1-E577CE364B93}" srcOrd="3" destOrd="0" presId="urn:microsoft.com/office/officeart/2018/2/layout/IconVerticalSolidList"/>
    <dgm:cxn modelId="{5974CAB0-6A3F-4B43-8DB1-A185B2B14AC3}" type="presParOf" srcId="{4C64AAE5-B11D-4926-97C5-4390A715AC5A}" destId="{F872C742-5016-435A-B1A4-F8560BDE1827}" srcOrd="1" destOrd="0" presId="urn:microsoft.com/office/officeart/2018/2/layout/IconVerticalSolidList"/>
    <dgm:cxn modelId="{3ECAE96D-CFA3-4C09-8BF6-7120658B9933}" type="presParOf" srcId="{4C64AAE5-B11D-4926-97C5-4390A715AC5A}" destId="{60E52030-8693-4379-BED7-E83BF2BD472F}" srcOrd="2" destOrd="0" presId="urn:microsoft.com/office/officeart/2018/2/layout/IconVerticalSolidList"/>
    <dgm:cxn modelId="{490453E1-B429-40DD-A9E6-A4717DCA1E03}" type="presParOf" srcId="{60E52030-8693-4379-BED7-E83BF2BD472F}" destId="{09E74EAF-BE98-4F53-B5EC-10B1DDE0A03A}" srcOrd="0" destOrd="0" presId="urn:microsoft.com/office/officeart/2018/2/layout/IconVerticalSolidList"/>
    <dgm:cxn modelId="{B082190B-5909-4B9F-97A6-11D3C010DB5F}" type="presParOf" srcId="{60E52030-8693-4379-BED7-E83BF2BD472F}" destId="{B4A886D0-D6A3-442F-9A74-14928F4FDD38}" srcOrd="1" destOrd="0" presId="urn:microsoft.com/office/officeart/2018/2/layout/IconVerticalSolidList"/>
    <dgm:cxn modelId="{C154C503-85D3-4C33-BAA3-7E6523D1915D}" type="presParOf" srcId="{60E52030-8693-4379-BED7-E83BF2BD472F}" destId="{B88B1685-D2B1-463D-A865-ED001EC628F3}" srcOrd="2" destOrd="0" presId="urn:microsoft.com/office/officeart/2018/2/layout/IconVerticalSolidList"/>
    <dgm:cxn modelId="{E7D035E6-E1EF-49BD-B7E3-3A9E84FCF914}" type="presParOf" srcId="{60E52030-8693-4379-BED7-E83BF2BD472F}" destId="{FBC4EE9C-7791-4296-9083-6555A7665E0A}" srcOrd="3" destOrd="0" presId="urn:microsoft.com/office/officeart/2018/2/layout/IconVerticalSolidList"/>
    <dgm:cxn modelId="{305589F7-D9D6-4F30-A52A-D4DE8C3FEC5A}" type="presParOf" srcId="{4C64AAE5-B11D-4926-97C5-4390A715AC5A}" destId="{F9FBCEB6-B5CE-4CA0-A212-E23F7917B206}" srcOrd="3" destOrd="0" presId="urn:microsoft.com/office/officeart/2018/2/layout/IconVerticalSolidList"/>
    <dgm:cxn modelId="{1568054B-CFF1-49D3-90EC-64F2367F807A}" type="presParOf" srcId="{4C64AAE5-B11D-4926-97C5-4390A715AC5A}" destId="{D627A27A-7471-40B3-B28B-0AEDDCEFE583}" srcOrd="4" destOrd="0" presId="urn:microsoft.com/office/officeart/2018/2/layout/IconVerticalSolidList"/>
    <dgm:cxn modelId="{398D651F-6412-4CAB-83FE-C91E94CEAB9B}" type="presParOf" srcId="{D627A27A-7471-40B3-B28B-0AEDDCEFE583}" destId="{062BE363-B396-4D3A-BEFE-8F5FB9E4A06F}" srcOrd="0" destOrd="0" presId="urn:microsoft.com/office/officeart/2018/2/layout/IconVerticalSolidList"/>
    <dgm:cxn modelId="{11F3C50A-69A3-44C3-BBE8-2290F2DE10A9}" type="presParOf" srcId="{D627A27A-7471-40B3-B28B-0AEDDCEFE583}" destId="{18C013BC-CFAC-4158-AACF-64FCE34A438A}" srcOrd="1" destOrd="0" presId="urn:microsoft.com/office/officeart/2018/2/layout/IconVerticalSolidList"/>
    <dgm:cxn modelId="{36A7B501-C596-4EF0-A866-621310126200}" type="presParOf" srcId="{D627A27A-7471-40B3-B28B-0AEDDCEFE583}" destId="{B5A687A2-F974-4874-9086-8495CB5D0FD7}" srcOrd="2" destOrd="0" presId="urn:microsoft.com/office/officeart/2018/2/layout/IconVerticalSolidList"/>
    <dgm:cxn modelId="{0B449083-68F2-4CA4-8C96-D11D9EE751D8}" type="presParOf" srcId="{D627A27A-7471-40B3-B28B-0AEDDCEFE583}" destId="{B104F940-63A2-4B74-9330-5215A39D7C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08CA2-73A8-4980-A848-ECECF06F6C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DFAB6C4-685B-4334-90E5-C7B4F2C4C0BA}">
      <dgm:prSet/>
      <dgm:spPr/>
      <dgm:t>
        <a:bodyPr/>
        <a:lstStyle/>
        <a:p>
          <a:r>
            <a:rPr lang="en-US"/>
            <a:t>Gained financial knowledge</a:t>
          </a:r>
        </a:p>
      </dgm:t>
    </dgm:pt>
    <dgm:pt modelId="{6E9E226D-371D-4F2E-AA77-D5C5429B6C6B}" type="parTrans" cxnId="{B181D16F-EDE9-4B73-AC79-BF76FD8252A0}">
      <dgm:prSet/>
      <dgm:spPr/>
      <dgm:t>
        <a:bodyPr/>
        <a:lstStyle/>
        <a:p>
          <a:endParaRPr lang="en-US"/>
        </a:p>
      </dgm:t>
    </dgm:pt>
    <dgm:pt modelId="{2AE71D60-05DD-4DB2-A71F-7DFA5B4E9EFF}" type="sibTrans" cxnId="{B181D16F-EDE9-4B73-AC79-BF76FD8252A0}">
      <dgm:prSet/>
      <dgm:spPr/>
      <dgm:t>
        <a:bodyPr/>
        <a:lstStyle/>
        <a:p>
          <a:endParaRPr lang="en-US"/>
        </a:p>
      </dgm:t>
    </dgm:pt>
    <dgm:pt modelId="{071558D9-1576-4825-9244-3636CA41C97F}">
      <dgm:prSet/>
      <dgm:spPr/>
      <dgm:t>
        <a:bodyPr/>
        <a:lstStyle/>
        <a:p>
          <a:r>
            <a:rPr lang="en-US"/>
            <a:t>Software Engineering isn’t just coding</a:t>
          </a:r>
        </a:p>
      </dgm:t>
    </dgm:pt>
    <dgm:pt modelId="{E721DE25-A8F5-486B-8269-D6701A944086}" type="parTrans" cxnId="{0D7AFDB0-52A3-4D58-BD84-BC9E33CBE8D3}">
      <dgm:prSet/>
      <dgm:spPr/>
      <dgm:t>
        <a:bodyPr/>
        <a:lstStyle/>
        <a:p>
          <a:endParaRPr lang="en-US"/>
        </a:p>
      </dgm:t>
    </dgm:pt>
    <dgm:pt modelId="{E0207710-4872-4AF1-BD1F-692EE2F7732D}" type="sibTrans" cxnId="{0D7AFDB0-52A3-4D58-BD84-BC9E33CBE8D3}">
      <dgm:prSet/>
      <dgm:spPr/>
      <dgm:t>
        <a:bodyPr/>
        <a:lstStyle/>
        <a:p>
          <a:endParaRPr lang="en-US"/>
        </a:p>
      </dgm:t>
    </dgm:pt>
    <dgm:pt modelId="{31843122-0D81-4DEE-BF09-E9A87FFAEF77}" type="pres">
      <dgm:prSet presAssocID="{37408CA2-73A8-4980-A848-ECECF06F6C80}" presName="root" presStyleCnt="0">
        <dgm:presLayoutVars>
          <dgm:dir/>
          <dgm:resizeHandles val="exact"/>
        </dgm:presLayoutVars>
      </dgm:prSet>
      <dgm:spPr/>
    </dgm:pt>
    <dgm:pt modelId="{5FB6CCF4-FBC1-4A46-BF0B-471DAE9047B1}" type="pres">
      <dgm:prSet presAssocID="{8DFAB6C4-685B-4334-90E5-C7B4F2C4C0BA}" presName="compNode" presStyleCnt="0"/>
      <dgm:spPr/>
    </dgm:pt>
    <dgm:pt modelId="{D8F9EAC4-E2E0-4DC8-86D5-913334A12472}" type="pres">
      <dgm:prSet presAssocID="{8DFAB6C4-685B-4334-90E5-C7B4F2C4C0BA}" presName="bgRect" presStyleLbl="bgShp" presStyleIdx="0" presStyleCnt="2"/>
      <dgm:spPr/>
    </dgm:pt>
    <dgm:pt modelId="{7400B51A-52E4-444B-9CD2-0E8E26239359}" type="pres">
      <dgm:prSet presAssocID="{8DFAB6C4-685B-4334-90E5-C7B4F2C4C0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1D9AA-26AB-4384-9D94-90C1F402324D}" type="pres">
      <dgm:prSet presAssocID="{8DFAB6C4-685B-4334-90E5-C7B4F2C4C0BA}" presName="spaceRect" presStyleCnt="0"/>
      <dgm:spPr/>
    </dgm:pt>
    <dgm:pt modelId="{52E08AD3-315B-4CF5-897D-E041801BADE9}" type="pres">
      <dgm:prSet presAssocID="{8DFAB6C4-685B-4334-90E5-C7B4F2C4C0BA}" presName="parTx" presStyleLbl="revTx" presStyleIdx="0" presStyleCnt="2">
        <dgm:presLayoutVars>
          <dgm:chMax val="0"/>
          <dgm:chPref val="0"/>
        </dgm:presLayoutVars>
      </dgm:prSet>
      <dgm:spPr/>
    </dgm:pt>
    <dgm:pt modelId="{B45D53CA-D9D8-4B1B-A345-A0E931C6A6A9}" type="pres">
      <dgm:prSet presAssocID="{2AE71D60-05DD-4DB2-A71F-7DFA5B4E9EFF}" presName="sibTrans" presStyleCnt="0"/>
      <dgm:spPr/>
    </dgm:pt>
    <dgm:pt modelId="{6264ECAD-7227-43B6-83B1-4DE838D45464}" type="pres">
      <dgm:prSet presAssocID="{071558D9-1576-4825-9244-3636CA41C97F}" presName="compNode" presStyleCnt="0"/>
      <dgm:spPr/>
    </dgm:pt>
    <dgm:pt modelId="{F90D0704-C06C-4B82-8D1E-0B0F736B3E0B}" type="pres">
      <dgm:prSet presAssocID="{071558D9-1576-4825-9244-3636CA41C97F}" presName="bgRect" presStyleLbl="bgShp" presStyleIdx="1" presStyleCnt="2"/>
      <dgm:spPr/>
    </dgm:pt>
    <dgm:pt modelId="{1CF704BB-F1EA-4914-ADC6-C652B7BE84F2}" type="pres">
      <dgm:prSet presAssocID="{071558D9-1576-4825-9244-3636CA41C9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4640A8E-88BE-459F-8F6B-153EE9E7354C}" type="pres">
      <dgm:prSet presAssocID="{071558D9-1576-4825-9244-3636CA41C97F}" presName="spaceRect" presStyleCnt="0"/>
      <dgm:spPr/>
    </dgm:pt>
    <dgm:pt modelId="{EB93C0E7-572B-4646-A515-3A80DC851011}" type="pres">
      <dgm:prSet presAssocID="{071558D9-1576-4825-9244-3636CA41C97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8F1A09-568F-4A9F-881A-FA37C33B02F6}" type="presOf" srcId="{8DFAB6C4-685B-4334-90E5-C7B4F2C4C0BA}" destId="{52E08AD3-315B-4CF5-897D-E041801BADE9}" srcOrd="0" destOrd="0" presId="urn:microsoft.com/office/officeart/2018/2/layout/IconVerticalSolidList"/>
    <dgm:cxn modelId="{FEF6A41C-04E1-46A6-94E6-16E73CBA5566}" type="presOf" srcId="{37408CA2-73A8-4980-A848-ECECF06F6C80}" destId="{31843122-0D81-4DEE-BF09-E9A87FFAEF77}" srcOrd="0" destOrd="0" presId="urn:microsoft.com/office/officeart/2018/2/layout/IconVerticalSolidList"/>
    <dgm:cxn modelId="{6961A84F-017E-470E-9D1D-31098B97A45E}" type="presOf" srcId="{071558D9-1576-4825-9244-3636CA41C97F}" destId="{EB93C0E7-572B-4646-A515-3A80DC851011}" srcOrd="0" destOrd="0" presId="urn:microsoft.com/office/officeart/2018/2/layout/IconVerticalSolidList"/>
    <dgm:cxn modelId="{B181D16F-EDE9-4B73-AC79-BF76FD8252A0}" srcId="{37408CA2-73A8-4980-A848-ECECF06F6C80}" destId="{8DFAB6C4-685B-4334-90E5-C7B4F2C4C0BA}" srcOrd="0" destOrd="0" parTransId="{6E9E226D-371D-4F2E-AA77-D5C5429B6C6B}" sibTransId="{2AE71D60-05DD-4DB2-A71F-7DFA5B4E9EFF}"/>
    <dgm:cxn modelId="{0D7AFDB0-52A3-4D58-BD84-BC9E33CBE8D3}" srcId="{37408CA2-73A8-4980-A848-ECECF06F6C80}" destId="{071558D9-1576-4825-9244-3636CA41C97F}" srcOrd="1" destOrd="0" parTransId="{E721DE25-A8F5-486B-8269-D6701A944086}" sibTransId="{E0207710-4872-4AF1-BD1F-692EE2F7732D}"/>
    <dgm:cxn modelId="{DBEF59F5-3587-489A-8DED-05C91800FF51}" type="presParOf" srcId="{31843122-0D81-4DEE-BF09-E9A87FFAEF77}" destId="{5FB6CCF4-FBC1-4A46-BF0B-471DAE9047B1}" srcOrd="0" destOrd="0" presId="urn:microsoft.com/office/officeart/2018/2/layout/IconVerticalSolidList"/>
    <dgm:cxn modelId="{F92E5770-97FF-4D08-95B9-5CDDF40249FE}" type="presParOf" srcId="{5FB6CCF4-FBC1-4A46-BF0B-471DAE9047B1}" destId="{D8F9EAC4-E2E0-4DC8-86D5-913334A12472}" srcOrd="0" destOrd="0" presId="urn:microsoft.com/office/officeart/2018/2/layout/IconVerticalSolidList"/>
    <dgm:cxn modelId="{413BEDED-9CB8-4A7A-A794-0431042D143B}" type="presParOf" srcId="{5FB6CCF4-FBC1-4A46-BF0B-471DAE9047B1}" destId="{7400B51A-52E4-444B-9CD2-0E8E26239359}" srcOrd="1" destOrd="0" presId="urn:microsoft.com/office/officeart/2018/2/layout/IconVerticalSolidList"/>
    <dgm:cxn modelId="{7B74FB99-0B25-4348-A1CB-CCF427FA6B2B}" type="presParOf" srcId="{5FB6CCF4-FBC1-4A46-BF0B-471DAE9047B1}" destId="{5521D9AA-26AB-4384-9D94-90C1F402324D}" srcOrd="2" destOrd="0" presId="urn:microsoft.com/office/officeart/2018/2/layout/IconVerticalSolidList"/>
    <dgm:cxn modelId="{53B7A57C-26C6-47D9-9BAB-8D52E85B26E6}" type="presParOf" srcId="{5FB6CCF4-FBC1-4A46-BF0B-471DAE9047B1}" destId="{52E08AD3-315B-4CF5-897D-E041801BADE9}" srcOrd="3" destOrd="0" presId="urn:microsoft.com/office/officeart/2018/2/layout/IconVerticalSolidList"/>
    <dgm:cxn modelId="{EE74427F-E47B-4F88-A5B2-B90A4CAB75FB}" type="presParOf" srcId="{31843122-0D81-4DEE-BF09-E9A87FFAEF77}" destId="{B45D53CA-D9D8-4B1B-A345-A0E931C6A6A9}" srcOrd="1" destOrd="0" presId="urn:microsoft.com/office/officeart/2018/2/layout/IconVerticalSolidList"/>
    <dgm:cxn modelId="{75689DF8-4711-4F12-A90A-FD7937C074C9}" type="presParOf" srcId="{31843122-0D81-4DEE-BF09-E9A87FFAEF77}" destId="{6264ECAD-7227-43B6-83B1-4DE838D45464}" srcOrd="2" destOrd="0" presId="urn:microsoft.com/office/officeart/2018/2/layout/IconVerticalSolidList"/>
    <dgm:cxn modelId="{8E92ACE3-3236-4343-93F0-1D75B9B7C099}" type="presParOf" srcId="{6264ECAD-7227-43B6-83B1-4DE838D45464}" destId="{F90D0704-C06C-4B82-8D1E-0B0F736B3E0B}" srcOrd="0" destOrd="0" presId="urn:microsoft.com/office/officeart/2018/2/layout/IconVerticalSolidList"/>
    <dgm:cxn modelId="{0922F8B9-D046-4481-AC19-3F6851991585}" type="presParOf" srcId="{6264ECAD-7227-43B6-83B1-4DE838D45464}" destId="{1CF704BB-F1EA-4914-ADC6-C652B7BE84F2}" srcOrd="1" destOrd="0" presId="urn:microsoft.com/office/officeart/2018/2/layout/IconVerticalSolidList"/>
    <dgm:cxn modelId="{7228C9F7-97BA-4155-B772-76AAB9BA01FC}" type="presParOf" srcId="{6264ECAD-7227-43B6-83B1-4DE838D45464}" destId="{94640A8E-88BE-459F-8F6B-153EE9E7354C}" srcOrd="2" destOrd="0" presId="urn:microsoft.com/office/officeart/2018/2/layout/IconVerticalSolidList"/>
    <dgm:cxn modelId="{7594AA46-9BC5-4723-B229-D499C8EBEF16}" type="presParOf" srcId="{6264ECAD-7227-43B6-83B1-4DE838D45464}" destId="{EB93C0E7-572B-4646-A515-3A80DC851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16CE7-7AF2-46D8-9EB4-01679BE99825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71D5-4B20-4F77-979C-8651FB57909E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8C882-9977-4186-9993-D46CCE796DCE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Project</a:t>
          </a:r>
        </a:p>
      </dsp:txBody>
      <dsp:txXfrm>
        <a:off x="767592" y="482"/>
        <a:ext cx="6030082" cy="664581"/>
      </dsp:txXfrm>
    </dsp:sp>
    <dsp:sp modelId="{B2C014AA-F930-4E2D-8B5A-2243FE7C2FEF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FFD4A-AE7D-4AB1-BCB6-195AC3297C1E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70C3-B404-4CA6-AA73-87B9A6AC3E09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Live Demo</a:t>
          </a:r>
        </a:p>
      </dsp:txBody>
      <dsp:txXfrm>
        <a:off x="767592" y="831210"/>
        <a:ext cx="6030082" cy="664581"/>
      </dsp:txXfrm>
    </dsp:sp>
    <dsp:sp modelId="{74C9BD8D-02F6-42CF-A93A-A6E8604F7AA5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764C7-1AD0-4CF0-9E78-906FEFAFD764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55A27-54B2-4EFD-8252-D43469D26F53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Architecture</a:t>
          </a:r>
        </a:p>
      </dsp:txBody>
      <dsp:txXfrm>
        <a:off x="767592" y="1661937"/>
        <a:ext cx="6030082" cy="664581"/>
      </dsp:txXfrm>
    </dsp:sp>
    <dsp:sp modelId="{8859A5F9-02BC-4B93-9EDC-0F6996F958B0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D169A-7157-4728-ACA9-35D15B77B89D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B148F-6E99-489C-9C3B-E5672CD0A458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</a:t>
          </a:r>
        </a:p>
      </dsp:txBody>
      <dsp:txXfrm>
        <a:off x="767592" y="2492665"/>
        <a:ext cx="6030082" cy="664581"/>
      </dsp:txXfrm>
    </dsp:sp>
    <dsp:sp modelId="{8087983C-4978-496B-8E51-C5CDF42C8BD3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61122-38AF-460A-B1E6-AD8F9003E00B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A1FB9-DA9E-4FF4-9312-66ADB68C43A0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Metrics </a:t>
          </a:r>
        </a:p>
      </dsp:txBody>
      <dsp:txXfrm>
        <a:off x="767592" y="3323392"/>
        <a:ext cx="6030082" cy="664581"/>
      </dsp:txXfrm>
    </dsp:sp>
    <dsp:sp modelId="{1D3CEF95-11DB-4AE0-9E1E-52C71CF0E995}">
      <dsp:nvSpPr>
        <dsp:cNvPr id="0" name=""/>
        <dsp:cNvSpPr/>
      </dsp:nvSpPr>
      <dsp:spPr>
        <a:xfrm>
          <a:off x="0" y="4155681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18700-E740-4173-83E3-C1CA97E2A6ED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39775-633D-4F92-B2CE-469220CBD831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Lessons</a:t>
          </a:r>
          <a:r>
            <a:rPr lang="en-US" sz="1600" kern="1200" baseline="0"/>
            <a:t> Learned</a:t>
          </a:r>
        </a:p>
      </dsp:txBody>
      <dsp:txXfrm>
        <a:off x="767592" y="4154119"/>
        <a:ext cx="6030082" cy="664581"/>
      </dsp:txXfrm>
    </dsp:sp>
    <dsp:sp modelId="{C4738DF6-7D1A-4A03-82C2-2DF5395CE35B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D4270-BD93-4180-ADF4-29DED9A23436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56B22-3807-4841-AFE9-B9DA4D58419B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Conclusion</a:t>
          </a:r>
        </a:p>
      </dsp:txBody>
      <dsp:txXfrm>
        <a:off x="767592" y="4984847"/>
        <a:ext cx="6030082" cy="66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FE31-C92E-44EA-8EA7-F08FA1C768D8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A26BC-A23B-4E5E-906D-CC373060118A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00FC-EE02-45C9-B4C1-E577CE364B9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Laravel Documentation</a:t>
          </a:r>
        </a:p>
      </dsp:txBody>
      <dsp:txXfrm>
        <a:off x="1864015" y="689"/>
        <a:ext cx="4933659" cy="1613866"/>
      </dsp:txXfrm>
    </dsp:sp>
    <dsp:sp modelId="{09E74EAF-BE98-4F53-B5EC-10B1DDE0A03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886D0-D6A3-442F-9A74-14928F4FDD38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4EE9C-7791-4296-9083-6555A7665E0A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Artisan Command Line Interface</a:t>
          </a:r>
        </a:p>
      </dsp:txBody>
      <dsp:txXfrm>
        <a:off x="1864015" y="2018022"/>
        <a:ext cx="4933659" cy="1613866"/>
      </dsp:txXfrm>
    </dsp:sp>
    <dsp:sp modelId="{062BE363-B396-4D3A-BEFE-8F5FB9E4A06F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013BC-CFAC-4158-AACF-64FCE34A438A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4F940-63A2-4B74-9330-5215A39D7CE0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 following 2-week development cycle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9EAC4-E2E0-4DC8-86D5-913334A1247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B51A-52E4-444B-9CD2-0E8E26239359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08AD3-315B-4CF5-897D-E041801BADE9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Gained financial knowledge</a:t>
          </a:r>
        </a:p>
      </dsp:txBody>
      <dsp:txXfrm>
        <a:off x="1957694" y="918110"/>
        <a:ext cx="4839980" cy="1694973"/>
      </dsp:txXfrm>
    </dsp:sp>
    <dsp:sp modelId="{F90D0704-C06C-4B82-8D1E-0B0F736B3E0B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04BB-F1EA-4914-ADC6-C652B7BE84F2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3C0E7-572B-4646-A515-3A80DC851011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Engineering isn’t just coding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7:53:48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7:53:48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9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ww.youtube.com/watch?v=PMGGfI5pp_4&amp;fbclid=IwAR3Ht8zyMbwRbH_FB4JlUWMk4bRDqj-hYJfAxglF6NAwcQ4ygyjx3HchSp8" TargetMode="External"/><Relationship Id="rId4" Type="http://schemas.openxmlformats.org/officeDocument/2006/relationships/hyperlink" Target="http://ukfl2019.donfishback.com/sto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28E4C5-7B52-4A9C-BF75-66CEFEFB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14946"/>
            <a:ext cx="10925102" cy="20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8E489-A6AE-4EE0-97D6-1769BACD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Options Trading 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40935-5395-46D3-82E3-ACF536181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704522"/>
            <a:ext cx="3271059" cy="197457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</a:rPr>
              <a:t>Tej Patel 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FFFFFF"/>
                </a:solidFill>
              </a:rPr>
              <a:t>blake</a:t>
            </a:r>
            <a:r>
              <a:rPr lang="en-US" sz="1200" dirty="0">
                <a:solidFill>
                  <a:srgbClr val="FFFFFF"/>
                </a:solidFill>
              </a:rPr>
              <a:t> sweet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</a:rPr>
              <a:t>josh Luttrell 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FFFFFF"/>
                </a:solidFill>
              </a:rPr>
              <a:t>justin</a:t>
            </a:r>
            <a:r>
              <a:rPr lang="en-US" sz="1200" dirty="0">
                <a:solidFill>
                  <a:srgbClr val="FFFFFF"/>
                </a:solidFill>
              </a:rPr>
              <a:t> Luttrell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</a:rPr>
              <a:t>tom busby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7C94A-963D-44A7-BA56-E74ABD3BF8EC}"/>
              </a:ext>
            </a:extLst>
          </p:cNvPr>
          <p:cNvCxnSpPr>
            <a:cxnSpLocks/>
          </p:cNvCxnSpPr>
          <p:nvPr/>
        </p:nvCxnSpPr>
        <p:spPr>
          <a:xfrm>
            <a:off x="8127207" y="4551037"/>
            <a:ext cx="0" cy="230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9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121F-2429-4942-8C1F-65DCC685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Metrics: Story Points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7A78AF-FD7B-418A-894E-56826910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71881"/>
              </p:ext>
            </p:extLst>
          </p:nvPr>
        </p:nvGraphicFramePr>
        <p:xfrm>
          <a:off x="1109002" y="2511183"/>
          <a:ext cx="4783015" cy="3609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4150">
                  <a:extLst>
                    <a:ext uri="{9D8B030D-6E8A-4147-A177-3AD203B41FA5}">
                      <a16:colId xmlns:a16="http://schemas.microsoft.com/office/drawing/2014/main" val="1285516699"/>
                    </a:ext>
                  </a:extLst>
                </a:gridCol>
                <a:gridCol w="1838865">
                  <a:extLst>
                    <a:ext uri="{9D8B030D-6E8A-4147-A177-3AD203B41FA5}">
                      <a16:colId xmlns:a16="http://schemas.microsoft.com/office/drawing/2014/main" val="1183918891"/>
                    </a:ext>
                  </a:extLst>
                </a:gridCol>
              </a:tblGrid>
              <a:tr h="451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User Story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Story Points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48535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Portfolio Setup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5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47875841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Date Range Option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4070536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Daily Portfolio Performance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21</a:t>
                      </a:r>
                      <a:endParaRPr lang="en-US" sz="1200" kern="15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96783501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Strategy Selection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13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47465261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Net Gain or Loss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81623532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Graphical Portfolio Trend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13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3282356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Total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58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831177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72AB99-1701-4EE2-A539-2A95E219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07086"/>
              </p:ext>
            </p:extLst>
          </p:nvPr>
        </p:nvGraphicFramePr>
        <p:xfrm>
          <a:off x="6907237" y="2511183"/>
          <a:ext cx="4783015" cy="3609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4150">
                  <a:extLst>
                    <a:ext uri="{9D8B030D-6E8A-4147-A177-3AD203B41FA5}">
                      <a16:colId xmlns:a16="http://schemas.microsoft.com/office/drawing/2014/main" val="1670316752"/>
                    </a:ext>
                  </a:extLst>
                </a:gridCol>
                <a:gridCol w="1838865">
                  <a:extLst>
                    <a:ext uri="{9D8B030D-6E8A-4147-A177-3AD203B41FA5}">
                      <a16:colId xmlns:a16="http://schemas.microsoft.com/office/drawing/2014/main" val="410303753"/>
                    </a:ext>
                  </a:extLst>
                </a:gridCol>
              </a:tblGrid>
              <a:tr h="451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User Story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Story Points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639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Portfolio Setup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13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590426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Date Range Option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333814034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Daily Portfolio Performance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8</a:t>
                      </a:r>
                      <a:endParaRPr lang="en-US" sz="1200" kern="15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65166171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Strategy Selection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13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30602400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Net Gain or Loss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3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64532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Graphical Portfolio Trend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8</a:t>
                      </a:r>
                      <a:endParaRPr lang="en-US" sz="1200" kern="15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86595994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Total</a:t>
                      </a:r>
                      <a:endParaRPr lang="en-US" sz="12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08564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BF337A-7BBF-488D-98B9-D453EECB7A0E}"/>
              </a:ext>
            </a:extLst>
          </p:cNvPr>
          <p:cNvSpPr txBox="1"/>
          <p:nvPr/>
        </p:nvSpPr>
        <p:spPr>
          <a:xfrm>
            <a:off x="1275470" y="2015241"/>
            <a:ext cx="4616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venir Next LT Pro Light)"/>
              </a:rPr>
              <a:t>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C8E20-A51D-4EE4-9206-2379412D1AD0}"/>
              </a:ext>
            </a:extLst>
          </p:cNvPr>
          <p:cNvSpPr txBox="1"/>
          <p:nvPr/>
        </p:nvSpPr>
        <p:spPr>
          <a:xfrm>
            <a:off x="7294098" y="2015242"/>
            <a:ext cx="4213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venir Next LT Pro Light)"/>
              </a:rPr>
              <a:t>New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67CFD7C-9FB7-48FC-82F8-DEC342506B94}"/>
              </a:ext>
            </a:extLst>
          </p:cNvPr>
          <p:cNvSpPr/>
          <p:nvPr/>
        </p:nvSpPr>
        <p:spPr>
          <a:xfrm rot="10800000">
            <a:off x="6299985" y="2978834"/>
            <a:ext cx="213357" cy="4185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3BA4C8A-E79A-4A48-9404-6671651EC433}"/>
              </a:ext>
            </a:extLst>
          </p:cNvPr>
          <p:cNvSpPr/>
          <p:nvPr/>
        </p:nvSpPr>
        <p:spPr>
          <a:xfrm>
            <a:off x="6299985" y="5249762"/>
            <a:ext cx="213357" cy="41851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870D907-F3E5-4177-9855-DF58855BB65B}"/>
              </a:ext>
            </a:extLst>
          </p:cNvPr>
          <p:cNvSpPr/>
          <p:nvPr/>
        </p:nvSpPr>
        <p:spPr>
          <a:xfrm>
            <a:off x="6299985" y="3897505"/>
            <a:ext cx="213357" cy="41851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EBBB-124A-45B5-97BC-2830AFA4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9573E-CBC6-4EC2-BA62-445A21CCE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299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B30859-B306-47F1-886E-AC6C61EA7B15}"/>
              </a:ext>
            </a:extLst>
          </p:cNvPr>
          <p:cNvCxnSpPr/>
          <p:nvPr/>
        </p:nvCxnSpPr>
        <p:spPr>
          <a:xfrm>
            <a:off x="323557" y="3840480"/>
            <a:ext cx="33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9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88DFC-F56F-4E73-832D-061CB004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954157"/>
            <a:ext cx="3084844" cy="366327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DCCE8-AE91-417D-A578-96DB3EB8C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2843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2B0437-591E-4589-8D19-9A13E55F05E5}"/>
              </a:ext>
            </a:extLst>
          </p:cNvPr>
          <p:cNvCxnSpPr/>
          <p:nvPr/>
        </p:nvCxnSpPr>
        <p:spPr>
          <a:xfrm>
            <a:off x="702365" y="3464719"/>
            <a:ext cx="263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0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83B1A-423B-434C-A213-E6F81D52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6AAC-1B27-4099-B86F-77B7FFC1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Thank you </a:t>
            </a:r>
          </a:p>
          <a:p>
            <a:pPr lvl="1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Don, James, and Dr. Hayes</a:t>
            </a:r>
          </a:p>
        </p:txBody>
      </p:sp>
    </p:spTree>
    <p:extLst>
      <p:ext uri="{BB962C8B-B14F-4D97-AF65-F5344CB8AC3E}">
        <p14:creationId xmlns:p14="http://schemas.microsoft.com/office/powerpoint/2010/main" val="177466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E4D685-BECB-4EDF-9D66-E241FBC3F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45" b="936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63C01-A94F-43A3-B952-8BA2AF4E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0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B0EDF-50EC-4192-BF6C-43278CE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045316-1B06-4C6D-8DA7-7E4D9FB04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2040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5A31F-67EC-414F-9AD4-173323C8637A}"/>
              </a:ext>
            </a:extLst>
          </p:cNvPr>
          <p:cNvCxnSpPr/>
          <p:nvPr/>
        </p:nvCxnSpPr>
        <p:spPr>
          <a:xfrm>
            <a:off x="492370" y="3823956"/>
            <a:ext cx="314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1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EBBB-124A-45B5-97BC-2830AFA4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3935896"/>
            <a:ext cx="3084844" cy="156375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Options Trading Simulator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B30859-B306-47F1-886E-AC6C61EA7B15}"/>
              </a:ext>
            </a:extLst>
          </p:cNvPr>
          <p:cNvCxnSpPr/>
          <p:nvPr/>
        </p:nvCxnSpPr>
        <p:spPr>
          <a:xfrm>
            <a:off x="323557" y="3840480"/>
            <a:ext cx="33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6F873E9-9A87-475A-BF60-91980595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39" y="936506"/>
            <a:ext cx="7975980" cy="4984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02E49-BEC1-49A4-BFAE-74F1332DF5BD}"/>
              </a:ext>
            </a:extLst>
          </p:cNvPr>
          <p:cNvSpPr txBox="1"/>
          <p:nvPr/>
        </p:nvSpPr>
        <p:spPr>
          <a:xfrm>
            <a:off x="698022" y="3106215"/>
            <a:ext cx="286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13482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326CF-1555-4E1A-B0BB-94AAC518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2587878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Live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EED50-90A2-41DB-9AB2-1045FC55D309}"/>
              </a:ext>
            </a:extLst>
          </p:cNvPr>
          <p:cNvCxnSpPr/>
          <p:nvPr/>
        </p:nvCxnSpPr>
        <p:spPr>
          <a:xfrm>
            <a:off x="345819" y="3426475"/>
            <a:ext cx="393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1F46FB-81A9-46E3-9536-1DED41CB711B}"/>
                  </a:ext>
                </a:extLst>
              </p14:cNvPr>
              <p14:cNvContentPartPr/>
              <p14:nvPr/>
            </p14:nvContentPartPr>
            <p14:xfrm>
              <a:off x="6559591" y="567182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1F46FB-81A9-46E3-9536-1DED41CB7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591" y="566282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EA3010-4F7A-4AE2-B13E-BBA89E681BD5}"/>
              </a:ext>
            </a:extLst>
          </p:cNvPr>
          <p:cNvSpPr txBox="1"/>
          <p:nvPr/>
        </p:nvSpPr>
        <p:spPr>
          <a:xfrm>
            <a:off x="492369" y="3657600"/>
            <a:ext cx="378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http://ukfl2019.donfishback.com/stock</a:t>
            </a:r>
            <a:endParaRPr lang="en-US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https://www.youtube.com/watch?v=PMGGfI5pp_4&amp;fbclid=IwAR3Ht8zyMbwRbH_FB4JlUWMk4bRDqj-hYJfAxglF6NAwcQ4ygyjx3HchSp8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17" name="Picture 2" descr="Image result for odds online don fishback">
            <a:extLst>
              <a:ext uri="{FF2B5EF4-FFF2-40B4-BE49-F238E27FC236}">
                <a16:creationId xmlns:a16="http://schemas.microsoft.com/office/drawing/2014/main" id="{849A7480-2E8B-4D12-B526-357A20BC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80" y="0"/>
            <a:ext cx="5489964" cy="663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DB84-7E5C-4A65-B867-392C7BD1CE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009" y="4332583"/>
            <a:ext cx="10058400" cy="1450976"/>
          </a:xfrm>
        </p:spPr>
        <p:txBody>
          <a:bodyPr/>
          <a:lstStyle/>
          <a:p>
            <a:pPr algn="ctr"/>
            <a:r>
              <a:rPr lang="en-US" dirty="0"/>
              <a:t>Architecture Design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B3EDC-CFBE-4142-8DF4-DBA74E25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3" y="92772"/>
            <a:ext cx="9181220" cy="60732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F4E26-29D5-449E-BBBF-71DD8AC16EC4}"/>
              </a:ext>
            </a:extLst>
          </p:cNvPr>
          <p:cNvCxnSpPr/>
          <p:nvPr/>
        </p:nvCxnSpPr>
        <p:spPr>
          <a:xfrm>
            <a:off x="5738192" y="5815674"/>
            <a:ext cx="6308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326CF-1555-4E1A-B0BB-94AAC518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Unit Testing: Stocks Class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EED50-90A2-41DB-9AB2-1045FC55D309}"/>
              </a:ext>
            </a:extLst>
          </p:cNvPr>
          <p:cNvCxnSpPr/>
          <p:nvPr/>
        </p:nvCxnSpPr>
        <p:spPr>
          <a:xfrm>
            <a:off x="319314" y="4238171"/>
            <a:ext cx="393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23AB16-E0AF-4C76-A806-887444258AA3}"/>
              </a:ext>
            </a:extLst>
          </p:cNvPr>
          <p:cNvSpPr txBox="1"/>
          <p:nvPr/>
        </p:nvSpPr>
        <p:spPr>
          <a:xfrm>
            <a:off x="6095999" y="1749286"/>
            <a:ext cx="36310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GetPriceHistory</a:t>
            </a:r>
            <a:r>
              <a:rPr lang="en-US" sz="2000" dirty="0"/>
              <a:t>()</a:t>
            </a:r>
          </a:p>
          <a:p>
            <a:r>
              <a:rPr lang="en-US" sz="2000" dirty="0"/>
              <a:t>	- Correct number of days</a:t>
            </a:r>
          </a:p>
          <a:p>
            <a:r>
              <a:rPr lang="en-US" sz="2000" dirty="0"/>
              <a:t>	- Correct days in history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GetPortfolioValues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GetSpecificDayValues</a:t>
            </a:r>
            <a:r>
              <a:rPr lang="en-US" sz="20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4365-30CB-40DD-B07C-4B636596D9D8}"/>
              </a:ext>
            </a:extLst>
          </p:cNvPr>
          <p:cNvSpPr txBox="1"/>
          <p:nvPr/>
        </p:nvSpPr>
        <p:spPr>
          <a:xfrm>
            <a:off x="7034001" y="1379954"/>
            <a:ext cx="246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Methods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F11D2B-CD9B-44FD-B75A-F44991BB75D9}"/>
              </a:ext>
            </a:extLst>
          </p:cNvPr>
          <p:cNvCxnSpPr>
            <a:cxnSpLocks/>
          </p:cNvCxnSpPr>
          <p:nvPr/>
        </p:nvCxnSpPr>
        <p:spPr>
          <a:xfrm>
            <a:off x="5936974" y="1810841"/>
            <a:ext cx="377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6566B-54B2-4BB6-B3C7-63283B8D1760}"/>
              </a:ext>
            </a:extLst>
          </p:cNvPr>
          <p:cNvCxnSpPr/>
          <p:nvPr/>
        </p:nvCxnSpPr>
        <p:spPr>
          <a:xfrm>
            <a:off x="5936974" y="1810841"/>
            <a:ext cx="0" cy="298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1F46FB-81A9-46E3-9536-1DED41CB711B}"/>
                  </a:ext>
                </a:extLst>
              </p14:cNvPr>
              <p14:cNvContentPartPr/>
              <p14:nvPr/>
            </p14:nvContentPartPr>
            <p14:xfrm>
              <a:off x="6559591" y="567182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1F46FB-81A9-46E3-9536-1DED41CB7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591" y="566282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E7D6F-E0C0-4A23-B685-D03F293F82DA}"/>
              </a:ext>
            </a:extLst>
          </p:cNvPr>
          <p:cNvCxnSpPr/>
          <p:nvPr/>
        </p:nvCxnSpPr>
        <p:spPr>
          <a:xfrm>
            <a:off x="5936974" y="4797287"/>
            <a:ext cx="376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A1FA33-832D-43E9-9CFE-73E61ACF22E9}"/>
              </a:ext>
            </a:extLst>
          </p:cNvPr>
          <p:cNvCxnSpPr/>
          <p:nvPr/>
        </p:nvCxnSpPr>
        <p:spPr>
          <a:xfrm flipV="1">
            <a:off x="9713843" y="1810841"/>
            <a:ext cx="0" cy="298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7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E3C0-859C-4E49-A4A6-BC68EF8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Example: Output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C15AD-63FE-4B45-93A0-29793484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73" y="2108200"/>
            <a:ext cx="9780179" cy="3760788"/>
          </a:xfrm>
        </p:spPr>
      </p:pic>
    </p:spTree>
    <p:extLst>
      <p:ext uri="{BB962C8B-B14F-4D97-AF65-F5344CB8AC3E}">
        <p14:creationId xmlns:p14="http://schemas.microsoft.com/office/powerpoint/2010/main" val="5997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612B-A9FE-437E-B570-FC6ED7BE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Example: </a:t>
            </a:r>
            <a:r>
              <a:rPr lang="en-US" dirty="0" err="1"/>
              <a:t>GetPriceHistory</a:t>
            </a:r>
            <a:r>
              <a:rPr lang="en-US" dirty="0"/>
              <a:t>() </a:t>
            </a:r>
          </a:p>
        </p:txBody>
      </p:sp>
      <p:pic>
        <p:nvPicPr>
          <p:cNvPr id="5" name="Content Placeholder 2" descr="Example unit test">
            <a:extLst>
              <a:ext uri="{FF2B5EF4-FFF2-40B4-BE49-F238E27FC236}">
                <a16:creationId xmlns:a16="http://schemas.microsoft.com/office/drawing/2014/main" id="{B262B363-3720-44D6-93AB-15D3E71EE4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14173"/>
            <a:ext cx="10058400" cy="3348841"/>
          </a:xfrm>
        </p:spPr>
      </p:pic>
    </p:spTree>
    <p:extLst>
      <p:ext uri="{BB962C8B-B14F-4D97-AF65-F5344CB8AC3E}">
        <p14:creationId xmlns:p14="http://schemas.microsoft.com/office/powerpoint/2010/main" val="35124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77FBB-C94F-4E11-ADC4-8AA6E08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Acceptance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81E8-FB5C-4C80-9CF5-D7C8133B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93" y="2799653"/>
            <a:ext cx="3567564" cy="36446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 Black Box Testing:</a:t>
            </a:r>
          </a:p>
          <a:p>
            <a:pPr lvl="1">
              <a:lnSpc>
                <a:spcPct val="150000"/>
              </a:lnSpc>
            </a:pPr>
            <a:r>
              <a:rPr lang="en-US" sz="1700" dirty="0">
                <a:solidFill>
                  <a:srgbClr val="FFFFFF"/>
                </a:solidFill>
              </a:rPr>
              <a:t>Options navigation tab takes user to portfolio setup page</a:t>
            </a:r>
          </a:p>
          <a:p>
            <a:pPr lvl="1">
              <a:lnSpc>
                <a:spcPct val="150000"/>
              </a:lnSpc>
            </a:pPr>
            <a:r>
              <a:rPr lang="en-US" sz="1700" dirty="0">
                <a:solidFill>
                  <a:srgbClr val="FFFFFF"/>
                </a:solidFill>
              </a:rPr>
              <a:t>User inputs calendar dates to begin a scan before 02/01/2015</a:t>
            </a:r>
          </a:p>
          <a:p>
            <a:pPr lvl="1">
              <a:lnSpc>
                <a:spcPct val="150000"/>
              </a:lnSpc>
            </a:pPr>
            <a:r>
              <a:rPr lang="en-US" sz="1700" dirty="0">
                <a:solidFill>
                  <a:srgbClr val="FFFFFF"/>
                </a:solidFill>
              </a:rPr>
              <a:t>Hovering over a point in the graph</a:t>
            </a:r>
          </a:p>
          <a:p>
            <a:pPr lvl="1">
              <a:lnSpc>
                <a:spcPct val="15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SubmitSelection</a:t>
            </a:r>
            <a:r>
              <a:rPr lang="en-US" sz="1700" dirty="0">
                <a:solidFill>
                  <a:srgbClr val="FFFFFF"/>
                </a:solidFill>
              </a:rPr>
              <a:t>($data) gives incorrect data to parameter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9BFEB-0579-4EA5-963E-145099C7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98073"/>
            <a:ext cx="6798082" cy="40618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55E56A-9749-4274-B5E7-9D0B6D5C12E7}"/>
              </a:ext>
            </a:extLst>
          </p:cNvPr>
          <p:cNvCxnSpPr/>
          <p:nvPr/>
        </p:nvCxnSpPr>
        <p:spPr>
          <a:xfrm>
            <a:off x="246193" y="2638787"/>
            <a:ext cx="356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34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Avenir Next LT Pro Light)</vt:lpstr>
      <vt:lpstr>Calibri</vt:lpstr>
      <vt:lpstr>Liberation Serif</vt:lpstr>
      <vt:lpstr>RetrospectVTI</vt:lpstr>
      <vt:lpstr>Options Trading  Simulator</vt:lpstr>
      <vt:lpstr>Overview</vt:lpstr>
      <vt:lpstr>Options Trading Simulator</vt:lpstr>
      <vt:lpstr>    Live Demo</vt:lpstr>
      <vt:lpstr>Architecture Design</vt:lpstr>
      <vt:lpstr>Unit Testing: Stocks Class</vt:lpstr>
      <vt:lpstr>Unit Test Example: Output</vt:lpstr>
      <vt:lpstr>Unit Test Example: GetPriceHistory() </vt:lpstr>
      <vt:lpstr>Acceptance Testing</vt:lpstr>
      <vt:lpstr>Metrics: Story Points</vt:lpstr>
      <vt:lpstr>Maintenance</vt:lpstr>
      <vt:lpstr>Lessons Learned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Trading  Simulator</dc:title>
  <dc:creator>Josh Luttrell</dc:creator>
  <cp:lastModifiedBy>Josh Luttrell</cp:lastModifiedBy>
  <cp:revision>1</cp:revision>
  <dcterms:created xsi:type="dcterms:W3CDTF">2019-12-08T20:23:29Z</dcterms:created>
  <dcterms:modified xsi:type="dcterms:W3CDTF">2019-12-08T20:31:44Z</dcterms:modified>
</cp:coreProperties>
</file>