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65"/>
  </p:normalViewPr>
  <p:slideViewPr>
    <p:cSldViewPr snapToGrid="0" snapToObjects="1">
      <p:cViewPr varScale="1">
        <p:scale>
          <a:sx n="93" d="100"/>
          <a:sy n="93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A334-292C-6541-8B77-637E4D04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2B8A7-58EF-324B-BB01-C28750238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064F-2D53-8244-A3AD-A1C0275A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E8EC-E3E2-7141-B7CB-1BB62F48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E309-1BDC-0040-87C7-F6F3C180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7E1E-0699-2342-B287-25E54E9D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B40A7-9E72-BC4B-BD29-F279B32DD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95DD-57A6-6641-A4D6-1F68385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0115C-D20B-7044-ADAE-547E3C27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13B2-B32E-B042-AF86-09BF7ED0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16D77-D04C-D544-A912-F42775D72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CC118-12FC-EE49-BE42-C291A76C6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835-6CB8-5E4D-805F-C5F23C0C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BCA2-21AF-044C-A9DF-AC431EC4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142D-7592-8E41-A9F1-949F418E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6B3D-1142-9541-BCAD-35A0060C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92F2-B907-9249-A0FC-7573D501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AD0F-F313-4046-90A6-5CBAB607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44DB-5613-F343-B738-301AB9DE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8065-F68F-E144-BF83-8205E487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78AF-F4C6-5B4B-BF6A-50B1744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2047A-DDCC-774D-9C18-1DD83D7B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49BD7-4AD6-A74F-B6A8-8DDC45C9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7F65-7D2F-4E40-BD79-E8B988B7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6F31-6276-8A48-9559-7053D35F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4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9D57-B038-894F-A99A-5B7D6EF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F816-D6C6-9645-A01B-8283B0B50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9B234-8459-2344-B3A7-6BF569EB0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718D5-DB89-F348-81F0-69AD2B5E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A9047-89A2-3B4F-874E-16881217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7245F-7D09-BD48-B3CE-D1FEF78D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9FF7-0231-594C-A9D1-7D35728E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ED858-E501-BE40-90CE-315C01235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1C1A7-D613-9241-8FF5-66A541A0D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CB6FC-29E6-434F-B69C-0BE178BA6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6D601-5118-CF46-BA89-034B2E102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3C17E-15C5-7149-AB32-59934294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CBAAC-2C92-ED47-B6E1-D21CD21A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1A33E-0633-7D42-9E72-80F24E32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23D6-4E65-5E43-AB7D-6069895E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BA890-1712-DC40-BFBB-D5EB0EB3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3F4A5-0FC1-0341-ABFF-3731BE56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9052B-8247-6F4C-923F-BF3675F0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5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F4FAF-6A3E-7844-AD73-862AE879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0A4BF-14E3-6848-A819-A6B09C39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51F3-6707-554B-808E-35BB7F58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4956-6397-C241-AF79-9111DB8C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4C89-411F-B747-AA8E-D55968DD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EBFD9-F02F-FF47-9E53-919ED0346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062DE-20FF-C14E-98B5-91A78ABC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BA5B-8ED9-0C4C-9A69-02D7F224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8897F-413C-CD4E-9E66-2309C699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2CBE-E160-9D47-B20C-76C7F34C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86961-280C-0148-BD9E-D98B129D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0796B-435C-C742-B358-C592372D4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63BBF-8E44-A744-BAB5-7C9B13F3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61BF7-1481-DA40-871B-8E69F073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0B18F-DEBB-7C49-BDB8-A2D9FDF0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7C277-7E05-DE47-85CC-1F3DA719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CB2B7-1823-D94D-905E-E2666025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B859-B617-AF40-B634-27BE58FBC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7751-6492-3540-B8CD-79140E4EC0E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7D42-FBAC-E640-A513-216F08E2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967C-BA3B-564F-AAB8-349EE551A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C673F-4377-2F44-90CA-F5028DD0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19E53-C63D-1C4C-81FE-068362CB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64" y="940376"/>
            <a:ext cx="6789882" cy="4707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C9541-4FF1-4A46-B5EF-2CDE4F1901E6}"/>
              </a:ext>
            </a:extLst>
          </p:cNvPr>
          <p:cNvSpPr txBox="1"/>
          <p:nvPr/>
        </p:nvSpPr>
        <p:spPr>
          <a:xfrm>
            <a:off x="3089564" y="5971309"/>
            <a:ext cx="520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CAT HACKERS</a:t>
            </a:r>
          </a:p>
        </p:txBody>
      </p:sp>
    </p:spTree>
    <p:extLst>
      <p:ext uri="{BB962C8B-B14F-4D97-AF65-F5344CB8AC3E}">
        <p14:creationId xmlns:p14="http://schemas.microsoft.com/office/powerpoint/2010/main" val="96869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2018-09-30T12:24:58Z</dcterms:created>
  <dcterms:modified xsi:type="dcterms:W3CDTF">2018-09-30T12:26:02Z</dcterms:modified>
</cp:coreProperties>
</file>