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2"/>
    <p:restoredTop sz="94665"/>
  </p:normalViewPr>
  <p:slideViewPr>
    <p:cSldViewPr snapToGrid="0" snapToObjects="1">
      <p:cViewPr varScale="1">
        <p:scale>
          <a:sx n="88" d="100"/>
          <a:sy n="88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2C152-F255-FB42-9446-1F5F99B4A346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0B61-B9D1-2D42-9305-657972C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1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0B61-B9D1-2D42-9305-657972CAB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6027-A9FF-7C48-82F4-825D4E0AA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6F6A2-0F70-E244-856B-81AB7A14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BF7F-2F75-E543-BE1F-D403C7AA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C687-72FF-5642-9DDB-32E166F0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A0009-38E4-A146-8DDA-5C1B6260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48CD-AA3A-0447-8354-DE02285F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825E8-3A13-A447-B326-6C46DCD5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5F2D-96AE-1F4B-809F-64E6E73A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FC14-6E12-0041-ACEA-9C84FD45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88F8-12A1-7E4E-84CF-069E5627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4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7282D-5D4E-3741-A20B-8D41B9A77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0853B-F1EA-5D44-A0BE-445A5B1B6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17A5-29F9-F345-BD64-96EE8740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D8C6-E993-8949-9D4D-9D2F31C5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D0EA-CAF9-9040-93BC-B39515B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773C-7660-184C-84DB-97F051DD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2F38-D98E-3249-9EE9-B189E9D1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0CB3-82AB-594A-8DF1-666E5861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585D-DB76-0145-AF6B-A3D6D08F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367B-E4E3-C14A-B04D-3F0198C8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1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B0F1-7766-BA41-92FD-90B7AE68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D3E6E-4248-C44B-8979-137F162F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638B-ADE6-5C48-97A3-7C79B1DD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545E-676E-F943-AC54-DFE7304E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6701-D6EB-D549-8C69-50FEC449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7C3-A32A-5F4F-A46C-AB9676FF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A908-5819-E54F-B766-8F9AF37C8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7969E-4A94-8046-A99E-00B4DA43A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2DE78-ADE3-8E40-A1B8-CAD66D17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04F2-C12E-0C4E-B6F5-5DE74679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8E7F-CCE5-544A-98C4-602C7B75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56EF-6946-E545-8E70-FC983AFB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DE62A-64D2-8949-B2E0-6CA3D69B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2F33F-8F52-374B-A50A-B3A359128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7887A-AB7E-6F46-A193-7FBB74542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B811A-6BDC-F94F-9C4C-B17B32CA3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22E61-2434-5942-9B1A-69362F5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84B6A-1115-6D4C-9E61-D5D17960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11396-F2EF-4E45-A8EE-F79F9019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2832-4BE1-F444-AD45-EBD7D0F1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2E3DD-EFC9-6C40-BF9B-9D076792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E74E9-8E17-3C45-AB94-C6AD9C0A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95BFA-4ECB-FC42-BAF0-6F50B2F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4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7E944-7163-5E42-A436-7CCBF0EE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51B23-8D46-B943-88B7-83F04023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3FE82-834B-8048-AFF0-3307D209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2471-00B6-A445-93AC-AA4B271B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C24D-ABD0-8741-86C4-B89A827E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3F341-3778-9B4B-8756-81A5A5B9D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E151-C9D4-F449-B145-B5C88613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C2BF0-1126-6B41-AE85-0AC3B13E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F6B46-50D1-6244-A708-E4C14811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DDD4-5E78-934E-9AFD-D1A97306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AF226-528D-F346-B2D6-77D2AE846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295A7-9CBF-1C44-9577-E3982AF5A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09CDA-E89D-9844-911F-E08B449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87C93-5896-834F-808B-E23E742F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01B1-35A9-C94D-A92B-BA9834A3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58CAE-B599-9A4F-AC96-BEE39D98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87A6-6AC3-FA4C-B802-DBE4EED1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B486-C849-724E-A09E-31A8A53A3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5628-6F67-C84D-8060-94208D67DD6B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99C9-A9A7-224D-9FF7-4E2C3CED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4D53-576D-1C42-8301-6623B297C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937F-A546-C042-A50E-9C684A2F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3CDC48-4ACA-7D4B-99AE-A884B5E5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184" y="0"/>
            <a:ext cx="6886748" cy="6886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A8D46D-F687-6E42-9DE7-B1B843027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75499" y="2564782"/>
            <a:ext cx="959897" cy="2285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118D3-5FDF-894B-9E42-F6779164D790}"/>
              </a:ext>
            </a:extLst>
          </p:cNvPr>
          <p:cNvSpPr txBox="1"/>
          <p:nvPr/>
        </p:nvSpPr>
        <p:spPr>
          <a:xfrm>
            <a:off x="3469875" y="6054581"/>
            <a:ext cx="49711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FF0000"/>
                </a:solidFill>
                <a:latin typeface="American Typewriter" panose="02090604020004020304" pitchFamily="18" charset="77"/>
              </a:rPr>
              <a:t>Google Patient Guru</a:t>
            </a:r>
          </a:p>
        </p:txBody>
      </p:sp>
    </p:spTree>
    <p:extLst>
      <p:ext uri="{BB962C8B-B14F-4D97-AF65-F5344CB8AC3E}">
        <p14:creationId xmlns:p14="http://schemas.microsoft.com/office/powerpoint/2010/main" val="372014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2018-09-30T05:29:41Z</dcterms:created>
  <dcterms:modified xsi:type="dcterms:W3CDTF">2018-09-30T10:24:49Z</dcterms:modified>
</cp:coreProperties>
</file>