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97" r:id="rId3"/>
    <p:sldId id="500" r:id="rId4"/>
    <p:sldId id="507" r:id="rId5"/>
    <p:sldId id="501" r:id="rId6"/>
    <p:sldId id="502" r:id="rId7"/>
    <p:sldId id="503" r:id="rId8"/>
    <p:sldId id="506" r:id="rId9"/>
    <p:sldId id="509" r:id="rId10"/>
    <p:sldId id="269" r:id="rId11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A486E-2144-4318-BB05-B6E1C5200367}" v="239" dt="2025-04-18T10:11:59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 autoAdjust="0"/>
    <p:restoredTop sz="94660"/>
  </p:normalViewPr>
  <p:slideViewPr>
    <p:cSldViewPr>
      <p:cViewPr varScale="1">
        <p:scale>
          <a:sx n="74" d="100"/>
          <a:sy n="74" d="100"/>
        </p:scale>
        <p:origin x="12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lak Dabas" userId="af1a1edb468cbf41" providerId="LiveId" clId="{591A486E-2144-4318-BB05-B6E1C5200367}"/>
    <pc:docChg chg="undo redo custSel addSld delSld modSld">
      <pc:chgData name="Jhalak Dabas" userId="af1a1edb468cbf41" providerId="LiveId" clId="{591A486E-2144-4318-BB05-B6E1C5200367}" dt="2025-04-18T10:11:59.441" v="763" actId="20577"/>
      <pc:docMkLst>
        <pc:docMk/>
      </pc:docMkLst>
      <pc:sldChg chg="modSp mod">
        <pc:chgData name="Jhalak Dabas" userId="af1a1edb468cbf41" providerId="LiveId" clId="{591A486E-2144-4318-BB05-B6E1C5200367}" dt="2025-04-18T10:06:59.255" v="738" actId="20577"/>
        <pc:sldMkLst>
          <pc:docMk/>
          <pc:sldMk cId="4142536426" sldId="497"/>
        </pc:sldMkLst>
        <pc:spChg chg="mod">
          <ac:chgData name="Jhalak Dabas" userId="af1a1edb468cbf41" providerId="LiveId" clId="{591A486E-2144-4318-BB05-B6E1C5200367}" dt="2025-04-18T09:00:50.114" v="37" actId="20577"/>
          <ac:spMkLst>
            <pc:docMk/>
            <pc:sldMk cId="4142536426" sldId="497"/>
            <ac:spMk id="8" creationId="{40D4C745-33B7-0116-E20F-11A7F0DFD46F}"/>
          </ac:spMkLst>
        </pc:spChg>
        <pc:graphicFrameChg chg="modGraphic">
          <ac:chgData name="Jhalak Dabas" userId="af1a1edb468cbf41" providerId="LiveId" clId="{591A486E-2144-4318-BB05-B6E1C5200367}" dt="2025-04-18T10:06:59.255" v="738" actId="20577"/>
          <ac:graphicFrameMkLst>
            <pc:docMk/>
            <pc:sldMk cId="4142536426" sldId="497"/>
            <ac:graphicFrameMk id="2" creationId="{232DFD41-0025-28B4-FE3B-A54FAEE28F42}"/>
          </ac:graphicFrameMkLst>
        </pc:graphicFrameChg>
      </pc:sldChg>
      <pc:sldChg chg="del">
        <pc:chgData name="Jhalak Dabas" userId="af1a1edb468cbf41" providerId="LiveId" clId="{591A486E-2144-4318-BB05-B6E1C5200367}" dt="2025-04-18T09:03:05.154" v="38" actId="47"/>
        <pc:sldMkLst>
          <pc:docMk/>
          <pc:sldMk cId="3353784259" sldId="499"/>
        </pc:sldMkLst>
      </pc:sldChg>
      <pc:sldChg chg="modSp mod">
        <pc:chgData name="Jhalak Dabas" userId="af1a1edb468cbf41" providerId="LiveId" clId="{591A486E-2144-4318-BB05-B6E1C5200367}" dt="2025-04-18T09:56:11.008" v="607" actId="403"/>
        <pc:sldMkLst>
          <pc:docMk/>
          <pc:sldMk cId="1047329288" sldId="500"/>
        </pc:sldMkLst>
        <pc:spChg chg="mod">
          <ac:chgData name="Jhalak Dabas" userId="af1a1edb468cbf41" providerId="LiveId" clId="{591A486E-2144-4318-BB05-B6E1C5200367}" dt="2025-04-18T09:55:34.207" v="602" actId="2711"/>
          <ac:spMkLst>
            <pc:docMk/>
            <pc:sldMk cId="1047329288" sldId="500"/>
            <ac:spMk id="2" creationId="{8E49EF13-9D3F-4B7F-86A4-5776AF303D42}"/>
          </ac:spMkLst>
        </pc:spChg>
        <pc:spChg chg="mod">
          <ac:chgData name="Jhalak Dabas" userId="af1a1edb468cbf41" providerId="LiveId" clId="{591A486E-2144-4318-BB05-B6E1C5200367}" dt="2025-04-18T09:56:11.008" v="607" actId="403"/>
          <ac:spMkLst>
            <pc:docMk/>
            <pc:sldMk cId="1047329288" sldId="500"/>
            <ac:spMk id="5" creationId="{00000000-0000-0000-0000-000000000000}"/>
          </ac:spMkLst>
        </pc:spChg>
        <pc:picChg chg="mod">
          <ac:chgData name="Jhalak Dabas" userId="af1a1edb468cbf41" providerId="LiveId" clId="{591A486E-2144-4318-BB05-B6E1C5200367}" dt="2025-04-18T09:55:45.414" v="603" actId="1076"/>
          <ac:picMkLst>
            <pc:docMk/>
            <pc:sldMk cId="1047329288" sldId="500"/>
            <ac:picMk id="4" creationId="{00000000-0000-0000-0000-000000000000}"/>
          </ac:picMkLst>
        </pc:picChg>
      </pc:sldChg>
      <pc:sldChg chg="addSp delSp modSp mod">
        <pc:chgData name="Jhalak Dabas" userId="af1a1edb468cbf41" providerId="LiveId" clId="{591A486E-2144-4318-BB05-B6E1C5200367}" dt="2025-04-18T09:58:44.530" v="628" actId="2711"/>
        <pc:sldMkLst>
          <pc:docMk/>
          <pc:sldMk cId="957423197" sldId="501"/>
        </pc:sldMkLst>
        <pc:spChg chg="del mod">
          <ac:chgData name="Jhalak Dabas" userId="af1a1edb468cbf41" providerId="LiveId" clId="{591A486E-2144-4318-BB05-B6E1C5200367}" dt="2025-04-18T09:51:30.716" v="578" actId="12084"/>
          <ac:spMkLst>
            <pc:docMk/>
            <pc:sldMk cId="957423197" sldId="501"/>
            <ac:spMk id="3" creationId="{7B14FE12-9F36-1DAE-B174-062D669256D2}"/>
          </ac:spMkLst>
        </pc:spChg>
        <pc:spChg chg="mod">
          <ac:chgData name="Jhalak Dabas" userId="af1a1edb468cbf41" providerId="LiveId" clId="{591A486E-2144-4318-BB05-B6E1C5200367}" dt="2025-04-18T09:57:19.806" v="615" actId="404"/>
          <ac:spMkLst>
            <pc:docMk/>
            <pc:sldMk cId="957423197" sldId="501"/>
            <ac:spMk id="5" creationId="{00000000-0000-0000-0000-000000000000}"/>
          </ac:spMkLst>
        </pc:spChg>
        <pc:spChg chg="del">
          <ac:chgData name="Jhalak Dabas" userId="af1a1edb468cbf41" providerId="LiveId" clId="{591A486E-2144-4318-BB05-B6E1C5200367}" dt="2025-04-18T09:52:36.684" v="583" actId="478"/>
          <ac:spMkLst>
            <pc:docMk/>
            <pc:sldMk cId="957423197" sldId="501"/>
            <ac:spMk id="6" creationId="{AE24D516-77C6-C96A-5F77-D099623448D8}"/>
          </ac:spMkLst>
        </pc:spChg>
        <pc:graphicFrameChg chg="add mod modGraphic">
          <ac:chgData name="Jhalak Dabas" userId="af1a1edb468cbf41" providerId="LiveId" clId="{591A486E-2144-4318-BB05-B6E1C5200367}" dt="2025-04-18T09:58:44.530" v="628" actId="2711"/>
          <ac:graphicFrameMkLst>
            <pc:docMk/>
            <pc:sldMk cId="957423197" sldId="501"/>
            <ac:graphicFrameMk id="2" creationId="{FA27868F-1A9C-DE1A-5863-41C028478E40}"/>
          </ac:graphicFrameMkLst>
        </pc:graphicFrameChg>
      </pc:sldChg>
      <pc:sldChg chg="addSp delSp modSp mod">
        <pc:chgData name="Jhalak Dabas" userId="af1a1edb468cbf41" providerId="LiveId" clId="{591A486E-2144-4318-BB05-B6E1C5200367}" dt="2025-04-18T09:59:52.417" v="635" actId="1076"/>
        <pc:sldMkLst>
          <pc:docMk/>
          <pc:sldMk cId="3295812248" sldId="502"/>
        </pc:sldMkLst>
        <pc:spChg chg="del mod">
          <ac:chgData name="Jhalak Dabas" userId="af1a1edb468cbf41" providerId="LiveId" clId="{591A486E-2144-4318-BB05-B6E1C5200367}" dt="2025-04-18T09:49:28.367" v="567" actId="12084"/>
          <ac:spMkLst>
            <pc:docMk/>
            <pc:sldMk cId="3295812248" sldId="502"/>
            <ac:spMk id="3" creationId="{44FD2DEC-853B-1F58-B958-D38FBE8F7014}"/>
          </ac:spMkLst>
        </pc:spChg>
        <pc:spChg chg="mod">
          <ac:chgData name="Jhalak Dabas" userId="af1a1edb468cbf41" providerId="LiveId" clId="{591A486E-2144-4318-BB05-B6E1C5200367}" dt="2025-04-18T09:59:52.417" v="635" actId="1076"/>
          <ac:spMkLst>
            <pc:docMk/>
            <pc:sldMk cId="3295812248" sldId="502"/>
            <ac:spMk id="5" creationId="{00000000-0000-0000-0000-000000000000}"/>
          </ac:spMkLst>
        </pc:spChg>
        <pc:spChg chg="del">
          <ac:chgData name="Jhalak Dabas" userId="af1a1edb468cbf41" providerId="LiveId" clId="{591A486E-2144-4318-BB05-B6E1C5200367}" dt="2025-04-18T09:50:36.846" v="577" actId="478"/>
          <ac:spMkLst>
            <pc:docMk/>
            <pc:sldMk cId="3295812248" sldId="502"/>
            <ac:spMk id="6" creationId="{AE24D516-77C6-C96A-5F77-D099623448D8}"/>
          </ac:spMkLst>
        </pc:spChg>
        <pc:graphicFrameChg chg="add mod">
          <ac:chgData name="Jhalak Dabas" userId="af1a1edb468cbf41" providerId="LiveId" clId="{591A486E-2144-4318-BB05-B6E1C5200367}" dt="2025-04-18T09:59:17.233" v="631" actId="2711"/>
          <ac:graphicFrameMkLst>
            <pc:docMk/>
            <pc:sldMk cId="3295812248" sldId="502"/>
            <ac:graphicFrameMk id="2" creationId="{E30EFB9D-FDD2-FE2E-26C7-93271864BD9D}"/>
          </ac:graphicFrameMkLst>
        </pc:graphicFrameChg>
        <pc:picChg chg="mod">
          <ac:chgData name="Jhalak Dabas" userId="af1a1edb468cbf41" providerId="LiveId" clId="{591A486E-2144-4318-BB05-B6E1C5200367}" dt="2025-04-18T09:53:34.295" v="587" actId="1076"/>
          <ac:picMkLst>
            <pc:docMk/>
            <pc:sldMk cId="3295812248" sldId="502"/>
            <ac:picMk id="4" creationId="{00000000-0000-0000-0000-000000000000}"/>
          </ac:picMkLst>
        </pc:picChg>
        <pc:cxnChg chg="mod">
          <ac:chgData name="Jhalak Dabas" userId="af1a1edb468cbf41" providerId="LiveId" clId="{591A486E-2144-4318-BB05-B6E1C5200367}" dt="2025-04-18T09:59:31.279" v="632" actId="1076"/>
          <ac:cxnSpMkLst>
            <pc:docMk/>
            <pc:sldMk cId="3295812248" sldId="502"/>
            <ac:cxnSpMk id="7" creationId="{00000000-0000-0000-0000-000000000000}"/>
          </ac:cxnSpMkLst>
        </pc:cxnChg>
      </pc:sldChg>
      <pc:sldChg chg="addSp delSp modSp mod">
        <pc:chgData name="Jhalak Dabas" userId="af1a1edb468cbf41" providerId="LiveId" clId="{591A486E-2144-4318-BB05-B6E1C5200367}" dt="2025-04-18T10:05:22.006" v="672" actId="20577"/>
        <pc:sldMkLst>
          <pc:docMk/>
          <pc:sldMk cId="2093371696" sldId="503"/>
        </pc:sldMkLst>
        <pc:spChg chg="mod">
          <ac:chgData name="Jhalak Dabas" userId="af1a1edb468cbf41" providerId="LiveId" clId="{591A486E-2144-4318-BB05-B6E1C5200367}" dt="2025-04-18T10:00:04.732" v="637" actId="2711"/>
          <ac:spMkLst>
            <pc:docMk/>
            <pc:sldMk cId="2093371696" sldId="503"/>
            <ac:spMk id="5" creationId="{00000000-0000-0000-0000-000000000000}"/>
          </ac:spMkLst>
        </pc:spChg>
        <pc:spChg chg="add del mod">
          <ac:chgData name="Jhalak Dabas" userId="af1a1edb468cbf41" providerId="LiveId" clId="{591A486E-2144-4318-BB05-B6E1C5200367}" dt="2025-04-18T09:45:00.825" v="543" actId="12084"/>
          <ac:spMkLst>
            <pc:docMk/>
            <pc:sldMk cId="2093371696" sldId="503"/>
            <ac:spMk id="8" creationId="{AEF8B3DD-0E02-79A1-3341-C513D7BB96BF}"/>
          </ac:spMkLst>
        </pc:spChg>
        <pc:graphicFrameChg chg="add mod modGraphic">
          <ac:chgData name="Jhalak Dabas" userId="af1a1edb468cbf41" providerId="LiveId" clId="{591A486E-2144-4318-BB05-B6E1C5200367}" dt="2025-04-18T10:05:22.006" v="672" actId="20577"/>
          <ac:graphicFrameMkLst>
            <pc:docMk/>
            <pc:sldMk cId="2093371696" sldId="503"/>
            <ac:graphicFrameMk id="10" creationId="{676F2AAE-5C1B-D087-EE45-64306E2B0E12}"/>
          </ac:graphicFrameMkLst>
        </pc:graphicFrameChg>
        <pc:picChg chg="del">
          <ac:chgData name="Jhalak Dabas" userId="af1a1edb468cbf41" providerId="LiveId" clId="{591A486E-2144-4318-BB05-B6E1C5200367}" dt="2025-04-18T09:14:30.574" v="147" actId="478"/>
          <ac:picMkLst>
            <pc:docMk/>
            <pc:sldMk cId="2093371696" sldId="503"/>
            <ac:picMk id="3" creationId="{3159B8B5-2204-E97E-A2B0-1A89256E68B5}"/>
          </ac:picMkLst>
        </pc:picChg>
        <pc:picChg chg="mod">
          <ac:chgData name="Jhalak Dabas" userId="af1a1edb468cbf41" providerId="LiveId" clId="{591A486E-2144-4318-BB05-B6E1C5200367}" dt="2025-04-18T09:14:21.482" v="145" actId="1076"/>
          <ac:picMkLst>
            <pc:docMk/>
            <pc:sldMk cId="2093371696" sldId="503"/>
            <ac:picMk id="4" creationId="{00000000-0000-0000-0000-000000000000}"/>
          </ac:picMkLst>
        </pc:picChg>
      </pc:sldChg>
      <pc:sldChg chg="addSp delSp modSp mod">
        <pc:chgData name="Jhalak Dabas" userId="af1a1edb468cbf41" providerId="LiveId" clId="{591A486E-2144-4318-BB05-B6E1C5200367}" dt="2025-04-18T10:11:59.441" v="763" actId="20577"/>
        <pc:sldMkLst>
          <pc:docMk/>
          <pc:sldMk cId="256260487" sldId="506"/>
        </pc:sldMkLst>
        <pc:spChg chg="del mod">
          <ac:chgData name="Jhalak Dabas" userId="af1a1edb468cbf41" providerId="LiveId" clId="{591A486E-2144-4318-BB05-B6E1C5200367}" dt="2025-04-18T09:16:36.145" v="179" actId="478"/>
          <ac:spMkLst>
            <pc:docMk/>
            <pc:sldMk cId="256260487" sldId="506"/>
            <ac:spMk id="3" creationId="{28A0BA87-FFCE-0AD9-17CC-A811FB343CCE}"/>
          </ac:spMkLst>
        </pc:spChg>
        <pc:spChg chg="del mod">
          <ac:chgData name="Jhalak Dabas" userId="af1a1edb468cbf41" providerId="LiveId" clId="{591A486E-2144-4318-BB05-B6E1C5200367}" dt="2025-04-18T09:15:49.429" v="167"/>
          <ac:spMkLst>
            <pc:docMk/>
            <pc:sldMk cId="256260487" sldId="506"/>
            <ac:spMk id="5" creationId="{00000000-0000-0000-0000-000000000000}"/>
          </ac:spMkLst>
        </pc:spChg>
        <pc:spChg chg="add del">
          <ac:chgData name="Jhalak Dabas" userId="af1a1edb468cbf41" providerId="LiveId" clId="{591A486E-2144-4318-BB05-B6E1C5200367}" dt="2025-04-18T09:16:55.210" v="183" actId="22"/>
          <ac:spMkLst>
            <pc:docMk/>
            <pc:sldMk cId="256260487" sldId="506"/>
            <ac:spMk id="8" creationId="{7A6FA0AD-BE98-D931-01DF-87C2453A25B8}"/>
          </ac:spMkLst>
        </pc:spChg>
        <pc:spChg chg="add mod">
          <ac:chgData name="Jhalak Dabas" userId="af1a1edb468cbf41" providerId="LiveId" clId="{591A486E-2144-4318-BB05-B6E1C5200367}" dt="2025-04-18T10:02:26.438" v="648" actId="113"/>
          <ac:spMkLst>
            <pc:docMk/>
            <pc:sldMk cId="256260487" sldId="506"/>
            <ac:spMk id="11" creationId="{E9D8CB88-15E7-1031-BDF2-48868A6C68F1}"/>
          </ac:spMkLst>
        </pc:spChg>
        <pc:spChg chg="add del">
          <ac:chgData name="Jhalak Dabas" userId="af1a1edb468cbf41" providerId="LiveId" clId="{591A486E-2144-4318-BB05-B6E1C5200367}" dt="2025-04-18T09:18:03.248" v="188" actId="22"/>
          <ac:spMkLst>
            <pc:docMk/>
            <pc:sldMk cId="256260487" sldId="506"/>
            <ac:spMk id="13" creationId="{695D16BC-6A76-11BA-6FFC-B597F5142A73}"/>
          </ac:spMkLst>
        </pc:spChg>
        <pc:spChg chg="add del mod">
          <ac:chgData name="Jhalak Dabas" userId="af1a1edb468cbf41" providerId="LiveId" clId="{591A486E-2144-4318-BB05-B6E1C5200367}" dt="2025-04-18T09:36:48.818" v="414" actId="12084"/>
          <ac:spMkLst>
            <pc:docMk/>
            <pc:sldMk cId="256260487" sldId="506"/>
            <ac:spMk id="15" creationId="{2C1F6A37-7230-1C24-7EFC-9C8792C92E5F}"/>
          </ac:spMkLst>
        </pc:spChg>
        <pc:graphicFrameChg chg="add mod">
          <ac:chgData name="Jhalak Dabas" userId="af1a1edb468cbf41" providerId="LiveId" clId="{591A486E-2144-4318-BB05-B6E1C5200367}" dt="2025-04-18T10:11:59.441" v="763" actId="20577"/>
          <ac:graphicFrameMkLst>
            <pc:docMk/>
            <pc:sldMk cId="256260487" sldId="506"/>
            <ac:graphicFrameMk id="16" creationId="{6685D157-7603-1F61-A314-A885548544D4}"/>
          </ac:graphicFrameMkLst>
        </pc:graphicFrameChg>
        <pc:picChg chg="mod">
          <ac:chgData name="Jhalak Dabas" userId="af1a1edb468cbf41" providerId="LiveId" clId="{591A486E-2144-4318-BB05-B6E1C5200367}" dt="2025-04-18T09:16:59.837" v="185" actId="1076"/>
          <ac:picMkLst>
            <pc:docMk/>
            <pc:sldMk cId="256260487" sldId="506"/>
            <ac:picMk id="4" creationId="{00000000-0000-0000-0000-000000000000}"/>
          </ac:picMkLst>
        </pc:picChg>
      </pc:sldChg>
      <pc:sldChg chg="modSp mod">
        <pc:chgData name="Jhalak Dabas" userId="af1a1edb468cbf41" providerId="LiveId" clId="{591A486E-2144-4318-BB05-B6E1C5200367}" dt="2025-04-18T10:10:36.832" v="747" actId="20577"/>
        <pc:sldMkLst>
          <pc:docMk/>
          <pc:sldMk cId="3522683220" sldId="507"/>
        </pc:sldMkLst>
        <pc:spChg chg="mod">
          <ac:chgData name="Jhalak Dabas" userId="af1a1edb468cbf41" providerId="LiveId" clId="{591A486E-2144-4318-BB05-B6E1C5200367}" dt="2025-04-18T09:56:29.408" v="609" actId="2711"/>
          <ac:spMkLst>
            <pc:docMk/>
            <pc:sldMk cId="3522683220" sldId="507"/>
            <ac:spMk id="5" creationId="{00000000-0000-0000-0000-000000000000}"/>
          </ac:spMkLst>
        </pc:spChg>
        <pc:spChg chg="mod">
          <ac:chgData name="Jhalak Dabas" userId="af1a1edb468cbf41" providerId="LiveId" clId="{591A486E-2144-4318-BB05-B6E1C5200367}" dt="2025-04-18T10:10:36.832" v="747" actId="20577"/>
          <ac:spMkLst>
            <pc:docMk/>
            <pc:sldMk cId="3522683220" sldId="507"/>
            <ac:spMk id="6" creationId="{AE24D516-77C6-C96A-5F77-D099623448D8}"/>
          </ac:spMkLst>
        </pc:spChg>
        <pc:picChg chg="mod">
          <ac:chgData name="Jhalak Dabas" userId="af1a1edb468cbf41" providerId="LiveId" clId="{591A486E-2144-4318-BB05-B6E1C5200367}" dt="2025-04-18T09:56:49.945" v="612" actId="1076"/>
          <ac:picMkLst>
            <pc:docMk/>
            <pc:sldMk cId="3522683220" sldId="507"/>
            <ac:picMk id="4" creationId="{00000000-0000-0000-0000-000000000000}"/>
          </ac:picMkLst>
        </pc:picChg>
      </pc:sldChg>
      <pc:sldChg chg="new del">
        <pc:chgData name="Jhalak Dabas" userId="af1a1edb468cbf41" providerId="LiveId" clId="{591A486E-2144-4318-BB05-B6E1C5200367}" dt="2025-04-18T09:19:52.255" v="219" actId="47"/>
        <pc:sldMkLst>
          <pc:docMk/>
          <pc:sldMk cId="1543580234" sldId="508"/>
        </pc:sldMkLst>
      </pc:sldChg>
      <pc:sldChg chg="addSp delSp modSp add mod">
        <pc:chgData name="Jhalak Dabas" userId="af1a1edb468cbf41" providerId="LiveId" clId="{591A486E-2144-4318-BB05-B6E1C5200367}" dt="2025-04-18T10:04:53.566" v="668" actId="20577"/>
        <pc:sldMkLst>
          <pc:docMk/>
          <pc:sldMk cId="1567314331" sldId="509"/>
        </pc:sldMkLst>
        <pc:spChg chg="add del">
          <ac:chgData name="Jhalak Dabas" userId="af1a1edb468cbf41" providerId="LiveId" clId="{591A486E-2144-4318-BB05-B6E1C5200367}" dt="2025-04-18T09:30:32.824" v="354" actId="22"/>
          <ac:spMkLst>
            <pc:docMk/>
            <pc:sldMk cId="1567314331" sldId="509"/>
            <ac:spMk id="5" creationId="{5B4CA499-381A-4D83-7B02-6BFF1EFDC244}"/>
          </ac:spMkLst>
        </pc:spChg>
        <pc:spChg chg="add del mod">
          <ac:chgData name="Jhalak Dabas" userId="af1a1edb468cbf41" providerId="LiveId" clId="{591A486E-2144-4318-BB05-B6E1C5200367}" dt="2025-04-18T09:33:33.811" v="380" actId="12084"/>
          <ac:spMkLst>
            <pc:docMk/>
            <pc:sldMk cId="1567314331" sldId="509"/>
            <ac:spMk id="10" creationId="{13613252-38C0-4A49-0A0E-13878FBC8589}"/>
          </ac:spMkLst>
        </pc:spChg>
        <pc:spChg chg="mod">
          <ac:chgData name="Jhalak Dabas" userId="af1a1edb468cbf41" providerId="LiveId" clId="{591A486E-2144-4318-BB05-B6E1C5200367}" dt="2025-04-18T10:02:42.339" v="649" actId="2711"/>
          <ac:spMkLst>
            <pc:docMk/>
            <pc:sldMk cId="1567314331" sldId="509"/>
            <ac:spMk id="11" creationId="{E831216A-CFB5-7B98-CAED-502215480DAD}"/>
          </ac:spMkLst>
        </pc:spChg>
        <pc:spChg chg="del mod">
          <ac:chgData name="Jhalak Dabas" userId="af1a1edb468cbf41" providerId="LiveId" clId="{591A486E-2144-4318-BB05-B6E1C5200367}" dt="2025-04-18T09:22:35.466" v="288" actId="12084"/>
          <ac:spMkLst>
            <pc:docMk/>
            <pc:sldMk cId="1567314331" sldId="509"/>
            <ac:spMk id="15" creationId="{B80EFB24-8703-9F0E-5F1A-E95DF08FA871}"/>
          </ac:spMkLst>
        </pc:spChg>
        <pc:graphicFrameChg chg="add del mod">
          <ac:chgData name="Jhalak Dabas" userId="af1a1edb468cbf41" providerId="LiveId" clId="{591A486E-2144-4318-BB05-B6E1C5200367}" dt="2025-04-18T09:30:02.296" v="352" actId="478"/>
          <ac:graphicFrameMkLst>
            <pc:docMk/>
            <pc:sldMk cId="1567314331" sldId="509"/>
            <ac:graphicFrameMk id="2" creationId="{14B21135-3DE8-4D53-CAE6-CBC27968351B}"/>
          </ac:graphicFrameMkLst>
        </pc:graphicFrameChg>
        <pc:graphicFrameChg chg="add mod modGraphic">
          <ac:chgData name="Jhalak Dabas" userId="af1a1edb468cbf41" providerId="LiveId" clId="{591A486E-2144-4318-BB05-B6E1C5200367}" dt="2025-04-18T10:04:53.566" v="668" actId="20577"/>
          <ac:graphicFrameMkLst>
            <pc:docMk/>
            <pc:sldMk cId="1567314331" sldId="509"/>
            <ac:graphicFrameMk id="12" creationId="{AD46FFDB-A2AC-7B7E-5D4B-05FCFA97E01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1FE16-F86E-4411-9CEF-38254EDD14B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IN"/>
        </a:p>
      </dgm:t>
    </dgm:pt>
    <dgm:pt modelId="{06FE2AC2-10CB-4042-A409-6E95A2057CB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HTML, CSS, JavaScript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53D441-3301-4BA3-917A-9DF3064A1D1F}" type="parTrans" cxnId="{C625213E-1CDC-44E5-B749-106B3DD936FD}">
      <dgm:prSet/>
      <dgm:spPr/>
      <dgm:t>
        <a:bodyPr/>
        <a:lstStyle/>
        <a:p>
          <a:endParaRPr lang="en-IN"/>
        </a:p>
      </dgm:t>
    </dgm:pt>
    <dgm:pt modelId="{3A9C1641-B530-481B-9994-5123FBB23C87}" type="sibTrans" cxnId="{C625213E-1CDC-44E5-B749-106B3DD936FD}">
      <dgm:prSet/>
      <dgm:spPr/>
      <dgm:t>
        <a:bodyPr/>
        <a:lstStyle/>
        <a:p>
          <a:endParaRPr lang="en-IN"/>
        </a:p>
      </dgm:t>
    </dgm:pt>
    <dgm:pt modelId="{8A6BA905-BD29-4C9B-BE6D-9C5130DD66B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Track Shipment navbar link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577B4E-5938-4AF8-82E7-02B5F3582DC9}" type="parTrans" cxnId="{5D654B41-1FE2-45AD-A689-4DA0A4B2D26F}">
      <dgm:prSet/>
      <dgm:spPr/>
      <dgm:t>
        <a:bodyPr/>
        <a:lstStyle/>
        <a:p>
          <a:endParaRPr lang="en-IN"/>
        </a:p>
      </dgm:t>
    </dgm:pt>
    <dgm:pt modelId="{6D582935-3D4B-4154-865A-59FF768F4299}" type="sibTrans" cxnId="{5D654B41-1FE2-45AD-A689-4DA0A4B2D26F}">
      <dgm:prSet/>
      <dgm:spPr/>
      <dgm:t>
        <a:bodyPr/>
        <a:lstStyle/>
        <a:p>
          <a:endParaRPr lang="en-IN"/>
        </a:p>
      </dgm:t>
    </dgm:pt>
    <dgm:pt modelId="{5A236F52-DF3F-48FD-A875-9678DF35CE0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Scrolls to form at the bottom of the page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B6AE0D-CA73-4429-BA48-87AF722D09A0}" type="parTrans" cxnId="{CB772DCE-A04C-465C-8A14-E3AD74D668AC}">
      <dgm:prSet/>
      <dgm:spPr/>
      <dgm:t>
        <a:bodyPr/>
        <a:lstStyle/>
        <a:p>
          <a:endParaRPr lang="en-IN"/>
        </a:p>
      </dgm:t>
    </dgm:pt>
    <dgm:pt modelId="{44AF510E-4498-4AA6-9979-4F872BBBA79D}" type="sibTrans" cxnId="{CB772DCE-A04C-465C-8A14-E3AD74D668AC}">
      <dgm:prSet/>
      <dgm:spPr/>
      <dgm:t>
        <a:bodyPr/>
        <a:lstStyle/>
        <a:p>
          <a:endParaRPr lang="en-IN"/>
        </a:p>
      </dgm:t>
    </dgm:pt>
    <dgm:pt modelId="{DFECADDB-BF36-47AB-9957-A2BB57414EF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Styling matches existing site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96061A-AE97-4FEB-8DE8-3ED2856BAEA6}" type="parTrans" cxnId="{F4819A7F-E6A4-4A4C-B922-B110F4D97249}">
      <dgm:prSet/>
      <dgm:spPr/>
      <dgm:t>
        <a:bodyPr/>
        <a:lstStyle/>
        <a:p>
          <a:endParaRPr lang="en-IN"/>
        </a:p>
      </dgm:t>
    </dgm:pt>
    <dgm:pt modelId="{80F54770-68F2-45C2-9C11-7B487E9FB779}" type="sibTrans" cxnId="{F4819A7F-E6A4-4A4C-B922-B110F4D97249}">
      <dgm:prSet/>
      <dgm:spPr/>
      <dgm:t>
        <a:bodyPr/>
        <a:lstStyle/>
        <a:p>
          <a:endParaRPr lang="en-IN"/>
        </a:p>
      </dgm:t>
    </dgm:pt>
    <dgm:pt modelId="{688AF8C4-BE9F-452A-953E-7262C96D1A39}" type="pres">
      <dgm:prSet presAssocID="{4251FE16-F86E-4411-9CEF-38254EDD14B9}" presName="Name0" presStyleCnt="0">
        <dgm:presLayoutVars>
          <dgm:chMax val="7"/>
          <dgm:chPref val="7"/>
          <dgm:dir/>
        </dgm:presLayoutVars>
      </dgm:prSet>
      <dgm:spPr/>
    </dgm:pt>
    <dgm:pt modelId="{2B8FC551-D71F-4612-961F-2CB21441DE48}" type="pres">
      <dgm:prSet presAssocID="{4251FE16-F86E-4411-9CEF-38254EDD14B9}" presName="Name1" presStyleCnt="0"/>
      <dgm:spPr/>
    </dgm:pt>
    <dgm:pt modelId="{D642C14F-28C2-4089-BA07-342A46C180EC}" type="pres">
      <dgm:prSet presAssocID="{4251FE16-F86E-4411-9CEF-38254EDD14B9}" presName="cycle" presStyleCnt="0"/>
      <dgm:spPr/>
    </dgm:pt>
    <dgm:pt modelId="{D4E527C4-DD4E-478B-9A46-225D2A0D6F18}" type="pres">
      <dgm:prSet presAssocID="{4251FE16-F86E-4411-9CEF-38254EDD14B9}" presName="srcNode" presStyleLbl="node1" presStyleIdx="0" presStyleCnt="4"/>
      <dgm:spPr/>
    </dgm:pt>
    <dgm:pt modelId="{4E41AE78-34F8-4BD8-9E49-7989AC270331}" type="pres">
      <dgm:prSet presAssocID="{4251FE16-F86E-4411-9CEF-38254EDD14B9}" presName="conn" presStyleLbl="parChTrans1D2" presStyleIdx="0" presStyleCnt="1"/>
      <dgm:spPr/>
    </dgm:pt>
    <dgm:pt modelId="{F30A630F-98EA-4B52-8605-8944CEE64BD7}" type="pres">
      <dgm:prSet presAssocID="{4251FE16-F86E-4411-9CEF-38254EDD14B9}" presName="extraNode" presStyleLbl="node1" presStyleIdx="0" presStyleCnt="4"/>
      <dgm:spPr/>
    </dgm:pt>
    <dgm:pt modelId="{E660E407-C48D-4994-976F-3D9E3AF213C7}" type="pres">
      <dgm:prSet presAssocID="{4251FE16-F86E-4411-9CEF-38254EDD14B9}" presName="dstNode" presStyleLbl="node1" presStyleIdx="0" presStyleCnt="4"/>
      <dgm:spPr/>
    </dgm:pt>
    <dgm:pt modelId="{413A6733-3A88-4A53-957E-7CB1C4A22778}" type="pres">
      <dgm:prSet presAssocID="{06FE2AC2-10CB-4042-A409-6E95A2057CBF}" presName="text_1" presStyleLbl="node1" presStyleIdx="0" presStyleCnt="4">
        <dgm:presLayoutVars>
          <dgm:bulletEnabled val="1"/>
        </dgm:presLayoutVars>
      </dgm:prSet>
      <dgm:spPr/>
    </dgm:pt>
    <dgm:pt modelId="{76CDEE0D-DE9E-41DE-A377-22BE2B06300D}" type="pres">
      <dgm:prSet presAssocID="{06FE2AC2-10CB-4042-A409-6E95A2057CBF}" presName="accent_1" presStyleCnt="0"/>
      <dgm:spPr/>
    </dgm:pt>
    <dgm:pt modelId="{A3D07299-9FBC-4ABC-9865-0FC4DCC8DD21}" type="pres">
      <dgm:prSet presAssocID="{06FE2AC2-10CB-4042-A409-6E95A2057CBF}" presName="accentRepeatNode" presStyleLbl="solidFgAcc1" presStyleIdx="0" presStyleCnt="4"/>
      <dgm:spPr/>
    </dgm:pt>
    <dgm:pt modelId="{650C793F-0CBF-4244-AF3E-33D5B5C8F3B0}" type="pres">
      <dgm:prSet presAssocID="{8A6BA905-BD29-4C9B-BE6D-9C5130DD66B5}" presName="text_2" presStyleLbl="node1" presStyleIdx="1" presStyleCnt="4">
        <dgm:presLayoutVars>
          <dgm:bulletEnabled val="1"/>
        </dgm:presLayoutVars>
      </dgm:prSet>
      <dgm:spPr/>
    </dgm:pt>
    <dgm:pt modelId="{9D257D4C-E459-49F0-970A-46B5F693612E}" type="pres">
      <dgm:prSet presAssocID="{8A6BA905-BD29-4C9B-BE6D-9C5130DD66B5}" presName="accent_2" presStyleCnt="0"/>
      <dgm:spPr/>
    </dgm:pt>
    <dgm:pt modelId="{D933ABCD-CCAB-49EB-BBD6-B2435127FB91}" type="pres">
      <dgm:prSet presAssocID="{8A6BA905-BD29-4C9B-BE6D-9C5130DD66B5}" presName="accentRepeatNode" presStyleLbl="solidFgAcc1" presStyleIdx="1" presStyleCnt="4"/>
      <dgm:spPr/>
    </dgm:pt>
    <dgm:pt modelId="{70F0A2CB-01FA-4AE8-A25B-30D5096940FF}" type="pres">
      <dgm:prSet presAssocID="{5A236F52-DF3F-48FD-A875-9678DF35CE0F}" presName="text_3" presStyleLbl="node1" presStyleIdx="2" presStyleCnt="4">
        <dgm:presLayoutVars>
          <dgm:bulletEnabled val="1"/>
        </dgm:presLayoutVars>
      </dgm:prSet>
      <dgm:spPr/>
    </dgm:pt>
    <dgm:pt modelId="{2A975C26-5B34-4601-94DE-B143B29FA757}" type="pres">
      <dgm:prSet presAssocID="{5A236F52-DF3F-48FD-A875-9678DF35CE0F}" presName="accent_3" presStyleCnt="0"/>
      <dgm:spPr/>
    </dgm:pt>
    <dgm:pt modelId="{67936378-D662-403C-B64B-D4874840548B}" type="pres">
      <dgm:prSet presAssocID="{5A236F52-DF3F-48FD-A875-9678DF35CE0F}" presName="accentRepeatNode" presStyleLbl="solidFgAcc1" presStyleIdx="2" presStyleCnt="4"/>
      <dgm:spPr/>
    </dgm:pt>
    <dgm:pt modelId="{13BD6C6A-8081-4E46-BD1C-6345B67F8723}" type="pres">
      <dgm:prSet presAssocID="{DFECADDB-BF36-47AB-9957-A2BB57414EF1}" presName="text_4" presStyleLbl="node1" presStyleIdx="3" presStyleCnt="4">
        <dgm:presLayoutVars>
          <dgm:bulletEnabled val="1"/>
        </dgm:presLayoutVars>
      </dgm:prSet>
      <dgm:spPr/>
    </dgm:pt>
    <dgm:pt modelId="{D2D6620A-D92E-4EC3-9A80-BD4D850F91BA}" type="pres">
      <dgm:prSet presAssocID="{DFECADDB-BF36-47AB-9957-A2BB57414EF1}" presName="accent_4" presStyleCnt="0"/>
      <dgm:spPr/>
    </dgm:pt>
    <dgm:pt modelId="{8A032701-2533-46C0-A450-7130E0BDAF7D}" type="pres">
      <dgm:prSet presAssocID="{DFECADDB-BF36-47AB-9957-A2BB57414EF1}" presName="accentRepeatNode" presStyleLbl="solidFgAcc1" presStyleIdx="3" presStyleCnt="4"/>
      <dgm:spPr/>
    </dgm:pt>
  </dgm:ptLst>
  <dgm:cxnLst>
    <dgm:cxn modelId="{9E2C1336-0918-40DA-8077-EF2E1169F1FA}" type="presOf" srcId="{4251FE16-F86E-4411-9CEF-38254EDD14B9}" destId="{688AF8C4-BE9F-452A-953E-7262C96D1A39}" srcOrd="0" destOrd="0" presId="urn:microsoft.com/office/officeart/2008/layout/VerticalCurvedList"/>
    <dgm:cxn modelId="{C625213E-1CDC-44E5-B749-106B3DD936FD}" srcId="{4251FE16-F86E-4411-9CEF-38254EDD14B9}" destId="{06FE2AC2-10CB-4042-A409-6E95A2057CBF}" srcOrd="0" destOrd="0" parTransId="{D853D441-3301-4BA3-917A-9DF3064A1D1F}" sibTransId="{3A9C1641-B530-481B-9994-5123FBB23C87}"/>
    <dgm:cxn modelId="{5D654B41-1FE2-45AD-A689-4DA0A4B2D26F}" srcId="{4251FE16-F86E-4411-9CEF-38254EDD14B9}" destId="{8A6BA905-BD29-4C9B-BE6D-9C5130DD66B5}" srcOrd="1" destOrd="0" parTransId="{30577B4E-5938-4AF8-82E7-02B5F3582DC9}" sibTransId="{6D582935-3D4B-4154-865A-59FF768F4299}"/>
    <dgm:cxn modelId="{6E383348-437E-4E6B-874C-CF2F063225A5}" type="presOf" srcId="{8A6BA905-BD29-4C9B-BE6D-9C5130DD66B5}" destId="{650C793F-0CBF-4244-AF3E-33D5B5C8F3B0}" srcOrd="0" destOrd="0" presId="urn:microsoft.com/office/officeart/2008/layout/VerticalCurvedList"/>
    <dgm:cxn modelId="{8B38B74C-E0DA-4D52-BCE6-2D78C004FA9A}" type="presOf" srcId="{3A9C1641-B530-481B-9994-5123FBB23C87}" destId="{4E41AE78-34F8-4BD8-9E49-7989AC270331}" srcOrd="0" destOrd="0" presId="urn:microsoft.com/office/officeart/2008/layout/VerticalCurvedList"/>
    <dgm:cxn modelId="{54050679-6E4B-4784-B4F3-AD503261E29D}" type="presOf" srcId="{06FE2AC2-10CB-4042-A409-6E95A2057CBF}" destId="{413A6733-3A88-4A53-957E-7CB1C4A22778}" srcOrd="0" destOrd="0" presId="urn:microsoft.com/office/officeart/2008/layout/VerticalCurvedList"/>
    <dgm:cxn modelId="{F4819A7F-E6A4-4A4C-B922-B110F4D97249}" srcId="{4251FE16-F86E-4411-9CEF-38254EDD14B9}" destId="{DFECADDB-BF36-47AB-9957-A2BB57414EF1}" srcOrd="3" destOrd="0" parTransId="{0396061A-AE97-4FEB-8DE8-3ED2856BAEA6}" sibTransId="{80F54770-68F2-45C2-9C11-7B487E9FB779}"/>
    <dgm:cxn modelId="{4073119C-3877-4EEC-A846-AD96A644EFE0}" type="presOf" srcId="{DFECADDB-BF36-47AB-9957-A2BB57414EF1}" destId="{13BD6C6A-8081-4E46-BD1C-6345B67F8723}" srcOrd="0" destOrd="0" presId="urn:microsoft.com/office/officeart/2008/layout/VerticalCurvedList"/>
    <dgm:cxn modelId="{5484FFAD-7F35-4FAD-A11C-D25399846CAF}" type="presOf" srcId="{5A236F52-DF3F-48FD-A875-9678DF35CE0F}" destId="{70F0A2CB-01FA-4AE8-A25B-30D5096940FF}" srcOrd="0" destOrd="0" presId="urn:microsoft.com/office/officeart/2008/layout/VerticalCurvedList"/>
    <dgm:cxn modelId="{CB772DCE-A04C-465C-8A14-E3AD74D668AC}" srcId="{4251FE16-F86E-4411-9CEF-38254EDD14B9}" destId="{5A236F52-DF3F-48FD-A875-9678DF35CE0F}" srcOrd="2" destOrd="0" parTransId="{A0B6AE0D-CA73-4429-BA48-87AF722D09A0}" sibTransId="{44AF510E-4498-4AA6-9979-4F872BBBA79D}"/>
    <dgm:cxn modelId="{5C02C974-42C5-4A40-BEA3-C61BC2AAD648}" type="presParOf" srcId="{688AF8C4-BE9F-452A-953E-7262C96D1A39}" destId="{2B8FC551-D71F-4612-961F-2CB21441DE48}" srcOrd="0" destOrd="0" presId="urn:microsoft.com/office/officeart/2008/layout/VerticalCurvedList"/>
    <dgm:cxn modelId="{B222356E-B0EB-4B0B-8FC4-A297CD4FC337}" type="presParOf" srcId="{2B8FC551-D71F-4612-961F-2CB21441DE48}" destId="{D642C14F-28C2-4089-BA07-342A46C180EC}" srcOrd="0" destOrd="0" presId="urn:microsoft.com/office/officeart/2008/layout/VerticalCurvedList"/>
    <dgm:cxn modelId="{062DB3A9-C4C4-436B-A1DB-A15754853081}" type="presParOf" srcId="{D642C14F-28C2-4089-BA07-342A46C180EC}" destId="{D4E527C4-DD4E-478B-9A46-225D2A0D6F18}" srcOrd="0" destOrd="0" presId="urn:microsoft.com/office/officeart/2008/layout/VerticalCurvedList"/>
    <dgm:cxn modelId="{516CED09-0018-4280-9A45-8BAFF1FE1C6D}" type="presParOf" srcId="{D642C14F-28C2-4089-BA07-342A46C180EC}" destId="{4E41AE78-34F8-4BD8-9E49-7989AC270331}" srcOrd="1" destOrd="0" presId="urn:microsoft.com/office/officeart/2008/layout/VerticalCurvedList"/>
    <dgm:cxn modelId="{0988D3C0-7FF3-4DBD-BB92-A5C89638BF97}" type="presParOf" srcId="{D642C14F-28C2-4089-BA07-342A46C180EC}" destId="{F30A630F-98EA-4B52-8605-8944CEE64BD7}" srcOrd="2" destOrd="0" presId="urn:microsoft.com/office/officeart/2008/layout/VerticalCurvedList"/>
    <dgm:cxn modelId="{32C8066A-38F9-4768-A644-D751E8218304}" type="presParOf" srcId="{D642C14F-28C2-4089-BA07-342A46C180EC}" destId="{E660E407-C48D-4994-976F-3D9E3AF213C7}" srcOrd="3" destOrd="0" presId="urn:microsoft.com/office/officeart/2008/layout/VerticalCurvedList"/>
    <dgm:cxn modelId="{8E977B17-66B0-49F3-A286-6AAD697C0382}" type="presParOf" srcId="{2B8FC551-D71F-4612-961F-2CB21441DE48}" destId="{413A6733-3A88-4A53-957E-7CB1C4A22778}" srcOrd="1" destOrd="0" presId="urn:microsoft.com/office/officeart/2008/layout/VerticalCurvedList"/>
    <dgm:cxn modelId="{06646264-DE9D-4429-BAAE-E3ACA0A03E54}" type="presParOf" srcId="{2B8FC551-D71F-4612-961F-2CB21441DE48}" destId="{76CDEE0D-DE9E-41DE-A377-22BE2B06300D}" srcOrd="2" destOrd="0" presId="urn:microsoft.com/office/officeart/2008/layout/VerticalCurvedList"/>
    <dgm:cxn modelId="{9ED0DAF0-4124-4198-A883-5C9AFA3C9A85}" type="presParOf" srcId="{76CDEE0D-DE9E-41DE-A377-22BE2B06300D}" destId="{A3D07299-9FBC-4ABC-9865-0FC4DCC8DD21}" srcOrd="0" destOrd="0" presId="urn:microsoft.com/office/officeart/2008/layout/VerticalCurvedList"/>
    <dgm:cxn modelId="{951585B0-EF3A-45C7-89BE-23EBFDC717B6}" type="presParOf" srcId="{2B8FC551-D71F-4612-961F-2CB21441DE48}" destId="{650C793F-0CBF-4244-AF3E-33D5B5C8F3B0}" srcOrd="3" destOrd="0" presId="urn:microsoft.com/office/officeart/2008/layout/VerticalCurvedList"/>
    <dgm:cxn modelId="{9FCE81C6-F1B3-40CE-B99D-9648A274F865}" type="presParOf" srcId="{2B8FC551-D71F-4612-961F-2CB21441DE48}" destId="{9D257D4C-E459-49F0-970A-46B5F693612E}" srcOrd="4" destOrd="0" presId="urn:microsoft.com/office/officeart/2008/layout/VerticalCurvedList"/>
    <dgm:cxn modelId="{ED66E813-2F6B-4997-B70A-E7CF1CBD2D65}" type="presParOf" srcId="{9D257D4C-E459-49F0-970A-46B5F693612E}" destId="{D933ABCD-CCAB-49EB-BBD6-B2435127FB91}" srcOrd="0" destOrd="0" presId="urn:microsoft.com/office/officeart/2008/layout/VerticalCurvedList"/>
    <dgm:cxn modelId="{C9218B92-FC9E-4004-8951-9E24E6351D43}" type="presParOf" srcId="{2B8FC551-D71F-4612-961F-2CB21441DE48}" destId="{70F0A2CB-01FA-4AE8-A25B-30D5096940FF}" srcOrd="5" destOrd="0" presId="urn:microsoft.com/office/officeart/2008/layout/VerticalCurvedList"/>
    <dgm:cxn modelId="{BC355242-C524-4A4E-A839-108789C57B92}" type="presParOf" srcId="{2B8FC551-D71F-4612-961F-2CB21441DE48}" destId="{2A975C26-5B34-4601-94DE-B143B29FA757}" srcOrd="6" destOrd="0" presId="urn:microsoft.com/office/officeart/2008/layout/VerticalCurvedList"/>
    <dgm:cxn modelId="{ED4F5F6D-952C-4939-857C-1DCC2CFADB56}" type="presParOf" srcId="{2A975C26-5B34-4601-94DE-B143B29FA757}" destId="{67936378-D662-403C-B64B-D4874840548B}" srcOrd="0" destOrd="0" presId="urn:microsoft.com/office/officeart/2008/layout/VerticalCurvedList"/>
    <dgm:cxn modelId="{1EC6F8E9-EAAE-4ACB-A7FC-E70D6324FE1C}" type="presParOf" srcId="{2B8FC551-D71F-4612-961F-2CB21441DE48}" destId="{13BD6C6A-8081-4E46-BD1C-6345B67F8723}" srcOrd="7" destOrd="0" presId="urn:microsoft.com/office/officeart/2008/layout/VerticalCurvedList"/>
    <dgm:cxn modelId="{B25F73FF-5CE9-49A2-88F3-BCE9D0F15568}" type="presParOf" srcId="{2B8FC551-D71F-4612-961F-2CB21441DE48}" destId="{D2D6620A-D92E-4EC3-9A80-BD4D850F91BA}" srcOrd="8" destOrd="0" presId="urn:microsoft.com/office/officeart/2008/layout/VerticalCurvedList"/>
    <dgm:cxn modelId="{AD4F7346-282D-4B56-AADF-C3C911152745}" type="presParOf" srcId="{D2D6620A-D92E-4EC3-9A80-BD4D850F91BA}" destId="{8A032701-2533-46C0-A450-7130E0BDAF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0796A-8136-48F3-AC68-A140FEF165B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8A6C0C58-B6E2-4AFA-A878-B671CC598AB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User enters Tracking ID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115A7-BB56-42C7-85C4-6638BC88ABBB}" type="parTrans" cxnId="{21CD7A5B-C701-4048-A2EF-632108490F33}">
      <dgm:prSet/>
      <dgm:spPr/>
      <dgm:t>
        <a:bodyPr/>
        <a:lstStyle/>
        <a:p>
          <a:endParaRPr lang="en-IN"/>
        </a:p>
      </dgm:t>
    </dgm:pt>
    <dgm:pt modelId="{FF64A49C-BB12-4E4D-B207-C54595F3D824}" type="sibTrans" cxnId="{21CD7A5B-C701-4048-A2EF-632108490F33}">
      <dgm:prSet/>
      <dgm:spPr/>
      <dgm:t>
        <a:bodyPr/>
        <a:lstStyle/>
        <a:p>
          <a:endParaRPr lang="en-IN"/>
        </a:p>
      </dgm:t>
    </dgm:pt>
    <dgm:pt modelId="{C16089E9-F984-4F87-825B-EBE6141A01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JavaScript shows result instantly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E01AC7-D36B-401B-AD80-A95C59DFCF3C}" type="parTrans" cxnId="{A53CB04D-04EB-4D17-B9F5-72CC5FB801E0}">
      <dgm:prSet/>
      <dgm:spPr/>
      <dgm:t>
        <a:bodyPr/>
        <a:lstStyle/>
        <a:p>
          <a:endParaRPr lang="en-IN"/>
        </a:p>
      </dgm:t>
    </dgm:pt>
    <dgm:pt modelId="{2B0F0820-8016-4B3A-89F8-8D2D8C524E97}" type="sibTrans" cxnId="{A53CB04D-04EB-4D17-B9F5-72CC5FB801E0}">
      <dgm:prSet/>
      <dgm:spPr/>
      <dgm:t>
        <a:bodyPr/>
        <a:lstStyle/>
        <a:p>
          <a:endParaRPr lang="en-IN"/>
        </a:p>
      </dgm:t>
    </dgm:pt>
    <dgm:pt modelId="{9935530B-6CF2-44DD-BEA2-807F2DDEA35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Clean, styled output — no page reload needed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4BDEA1-61AE-4E36-B14D-2E42FCE923BA}" type="parTrans" cxnId="{05E3723B-3900-4FFD-9887-551C9CD70DEC}">
      <dgm:prSet/>
      <dgm:spPr/>
      <dgm:t>
        <a:bodyPr/>
        <a:lstStyle/>
        <a:p>
          <a:endParaRPr lang="en-IN"/>
        </a:p>
      </dgm:t>
    </dgm:pt>
    <dgm:pt modelId="{F904C0F8-3C2B-4589-A019-5FC1CDCF45E4}" type="sibTrans" cxnId="{05E3723B-3900-4FFD-9887-551C9CD70DEC}">
      <dgm:prSet/>
      <dgm:spPr/>
      <dgm:t>
        <a:bodyPr/>
        <a:lstStyle/>
        <a:p>
          <a:endParaRPr lang="en-IN"/>
        </a:p>
      </dgm:t>
    </dgm:pt>
    <dgm:pt modelId="{0A985973-6268-49CB-A298-EE114A9B5271}" type="pres">
      <dgm:prSet presAssocID="{2F80796A-8136-48F3-AC68-A140FEF165BE}" presName="Name0" presStyleCnt="0">
        <dgm:presLayoutVars>
          <dgm:dir/>
          <dgm:resizeHandles val="exact"/>
        </dgm:presLayoutVars>
      </dgm:prSet>
      <dgm:spPr/>
    </dgm:pt>
    <dgm:pt modelId="{34F8FE7C-F89B-48F9-B213-393A8BA2CCDC}" type="pres">
      <dgm:prSet presAssocID="{8A6C0C58-B6E2-4AFA-A878-B671CC598ABA}" presName="node" presStyleLbl="node1" presStyleIdx="0" presStyleCnt="3">
        <dgm:presLayoutVars>
          <dgm:bulletEnabled val="1"/>
        </dgm:presLayoutVars>
      </dgm:prSet>
      <dgm:spPr/>
    </dgm:pt>
    <dgm:pt modelId="{0F28A48E-B617-45AA-AC59-6E161901F367}" type="pres">
      <dgm:prSet presAssocID="{FF64A49C-BB12-4E4D-B207-C54595F3D824}" presName="sibTrans" presStyleLbl="sibTrans2D1" presStyleIdx="0" presStyleCnt="2"/>
      <dgm:spPr/>
    </dgm:pt>
    <dgm:pt modelId="{A6B5520E-81AC-4024-989D-198AC9F004B8}" type="pres">
      <dgm:prSet presAssocID="{FF64A49C-BB12-4E4D-B207-C54595F3D824}" presName="connectorText" presStyleLbl="sibTrans2D1" presStyleIdx="0" presStyleCnt="2"/>
      <dgm:spPr/>
    </dgm:pt>
    <dgm:pt modelId="{A968A607-6603-4284-A519-E8267A2672B7}" type="pres">
      <dgm:prSet presAssocID="{C16089E9-F984-4F87-825B-EBE6141A0156}" presName="node" presStyleLbl="node1" presStyleIdx="1" presStyleCnt="3">
        <dgm:presLayoutVars>
          <dgm:bulletEnabled val="1"/>
        </dgm:presLayoutVars>
      </dgm:prSet>
      <dgm:spPr/>
    </dgm:pt>
    <dgm:pt modelId="{1EC5C594-9BAD-4996-9819-66B5A172894D}" type="pres">
      <dgm:prSet presAssocID="{2B0F0820-8016-4B3A-89F8-8D2D8C524E97}" presName="sibTrans" presStyleLbl="sibTrans2D1" presStyleIdx="1" presStyleCnt="2"/>
      <dgm:spPr/>
    </dgm:pt>
    <dgm:pt modelId="{5886BA96-E8F7-4E10-9330-7F11B5F48715}" type="pres">
      <dgm:prSet presAssocID="{2B0F0820-8016-4B3A-89F8-8D2D8C524E97}" presName="connectorText" presStyleLbl="sibTrans2D1" presStyleIdx="1" presStyleCnt="2"/>
      <dgm:spPr/>
    </dgm:pt>
    <dgm:pt modelId="{AC08440F-92A4-4B09-BEA5-1CAA3AE6CCEC}" type="pres">
      <dgm:prSet presAssocID="{9935530B-6CF2-44DD-BEA2-807F2DDEA35C}" presName="node" presStyleLbl="node1" presStyleIdx="2" presStyleCnt="3">
        <dgm:presLayoutVars>
          <dgm:bulletEnabled val="1"/>
        </dgm:presLayoutVars>
      </dgm:prSet>
      <dgm:spPr/>
    </dgm:pt>
  </dgm:ptLst>
  <dgm:cxnLst>
    <dgm:cxn modelId="{2FFE2B39-B55B-41A0-965C-9DF289D53BDF}" type="presOf" srcId="{2F80796A-8136-48F3-AC68-A140FEF165BE}" destId="{0A985973-6268-49CB-A298-EE114A9B5271}" srcOrd="0" destOrd="0" presId="urn:microsoft.com/office/officeart/2005/8/layout/process1"/>
    <dgm:cxn modelId="{05E3723B-3900-4FFD-9887-551C9CD70DEC}" srcId="{2F80796A-8136-48F3-AC68-A140FEF165BE}" destId="{9935530B-6CF2-44DD-BEA2-807F2DDEA35C}" srcOrd="2" destOrd="0" parTransId="{8C4BDEA1-61AE-4E36-B14D-2E42FCE923BA}" sibTransId="{F904C0F8-3C2B-4589-A019-5FC1CDCF45E4}"/>
    <dgm:cxn modelId="{21CD7A5B-C701-4048-A2EF-632108490F33}" srcId="{2F80796A-8136-48F3-AC68-A140FEF165BE}" destId="{8A6C0C58-B6E2-4AFA-A878-B671CC598ABA}" srcOrd="0" destOrd="0" parTransId="{EF9115A7-BB56-42C7-85C4-6638BC88ABBB}" sibTransId="{FF64A49C-BB12-4E4D-B207-C54595F3D824}"/>
    <dgm:cxn modelId="{9427A045-FAE3-49E7-8B63-DE679190D864}" type="presOf" srcId="{C16089E9-F984-4F87-825B-EBE6141A0156}" destId="{A968A607-6603-4284-A519-E8267A2672B7}" srcOrd="0" destOrd="0" presId="urn:microsoft.com/office/officeart/2005/8/layout/process1"/>
    <dgm:cxn modelId="{E7EC676B-3034-46D8-AECF-D3AEFF871FAF}" type="presOf" srcId="{9935530B-6CF2-44DD-BEA2-807F2DDEA35C}" destId="{AC08440F-92A4-4B09-BEA5-1CAA3AE6CCEC}" srcOrd="0" destOrd="0" presId="urn:microsoft.com/office/officeart/2005/8/layout/process1"/>
    <dgm:cxn modelId="{A53CB04D-04EB-4D17-B9F5-72CC5FB801E0}" srcId="{2F80796A-8136-48F3-AC68-A140FEF165BE}" destId="{C16089E9-F984-4F87-825B-EBE6141A0156}" srcOrd="1" destOrd="0" parTransId="{B2E01AC7-D36B-401B-AD80-A95C59DFCF3C}" sibTransId="{2B0F0820-8016-4B3A-89F8-8D2D8C524E97}"/>
    <dgm:cxn modelId="{9EBA15AE-2817-4E27-B483-E688089ECFE8}" type="presOf" srcId="{8A6C0C58-B6E2-4AFA-A878-B671CC598ABA}" destId="{34F8FE7C-F89B-48F9-B213-393A8BA2CCDC}" srcOrd="0" destOrd="0" presId="urn:microsoft.com/office/officeart/2005/8/layout/process1"/>
    <dgm:cxn modelId="{5EA4FAB5-A57A-443B-843D-97F3D86C4D5D}" type="presOf" srcId="{FF64A49C-BB12-4E4D-B207-C54595F3D824}" destId="{A6B5520E-81AC-4024-989D-198AC9F004B8}" srcOrd="1" destOrd="0" presId="urn:microsoft.com/office/officeart/2005/8/layout/process1"/>
    <dgm:cxn modelId="{FDA4D7BD-161E-495A-86F1-1AD5DAEF6FB0}" type="presOf" srcId="{2B0F0820-8016-4B3A-89F8-8D2D8C524E97}" destId="{5886BA96-E8F7-4E10-9330-7F11B5F48715}" srcOrd="1" destOrd="0" presId="urn:microsoft.com/office/officeart/2005/8/layout/process1"/>
    <dgm:cxn modelId="{0993C7FB-2A22-488A-8C4E-2C6DA37272ED}" type="presOf" srcId="{2B0F0820-8016-4B3A-89F8-8D2D8C524E97}" destId="{1EC5C594-9BAD-4996-9819-66B5A172894D}" srcOrd="0" destOrd="0" presId="urn:microsoft.com/office/officeart/2005/8/layout/process1"/>
    <dgm:cxn modelId="{F2329CFE-BD40-49E3-AD92-748F05B587F7}" type="presOf" srcId="{FF64A49C-BB12-4E4D-B207-C54595F3D824}" destId="{0F28A48E-B617-45AA-AC59-6E161901F367}" srcOrd="0" destOrd="0" presId="urn:microsoft.com/office/officeart/2005/8/layout/process1"/>
    <dgm:cxn modelId="{B7450E7D-EC48-4B37-82C0-6E47BDC5C72A}" type="presParOf" srcId="{0A985973-6268-49CB-A298-EE114A9B5271}" destId="{34F8FE7C-F89B-48F9-B213-393A8BA2CCDC}" srcOrd="0" destOrd="0" presId="urn:microsoft.com/office/officeart/2005/8/layout/process1"/>
    <dgm:cxn modelId="{F7CF5A4A-62D1-4478-97E8-0728C94DB2E9}" type="presParOf" srcId="{0A985973-6268-49CB-A298-EE114A9B5271}" destId="{0F28A48E-B617-45AA-AC59-6E161901F367}" srcOrd="1" destOrd="0" presId="urn:microsoft.com/office/officeart/2005/8/layout/process1"/>
    <dgm:cxn modelId="{A83311D7-84BA-4253-90C9-E3150C01372E}" type="presParOf" srcId="{0F28A48E-B617-45AA-AC59-6E161901F367}" destId="{A6B5520E-81AC-4024-989D-198AC9F004B8}" srcOrd="0" destOrd="0" presId="urn:microsoft.com/office/officeart/2005/8/layout/process1"/>
    <dgm:cxn modelId="{CAD7F486-C14A-4C41-AA92-CD6384A5E7A6}" type="presParOf" srcId="{0A985973-6268-49CB-A298-EE114A9B5271}" destId="{A968A607-6603-4284-A519-E8267A2672B7}" srcOrd="2" destOrd="0" presId="urn:microsoft.com/office/officeart/2005/8/layout/process1"/>
    <dgm:cxn modelId="{82F62DEF-460B-4489-88E8-BC38DBE9D59B}" type="presParOf" srcId="{0A985973-6268-49CB-A298-EE114A9B5271}" destId="{1EC5C594-9BAD-4996-9819-66B5A172894D}" srcOrd="3" destOrd="0" presId="urn:microsoft.com/office/officeart/2005/8/layout/process1"/>
    <dgm:cxn modelId="{6CC91808-E4D0-4535-80D3-2C254D642229}" type="presParOf" srcId="{1EC5C594-9BAD-4996-9819-66B5A172894D}" destId="{5886BA96-E8F7-4E10-9330-7F11B5F48715}" srcOrd="0" destOrd="0" presId="urn:microsoft.com/office/officeart/2005/8/layout/process1"/>
    <dgm:cxn modelId="{0A27B3AF-D158-40B1-A7B9-5009D4266F9C}" type="presParOf" srcId="{0A985973-6268-49CB-A298-EE114A9B5271}" destId="{AC08440F-92A4-4B09-BEA5-1CAA3AE6CC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A7BABF-D04F-484E-98CE-73CF4218D2C1}" type="doc">
      <dgm:prSet loTypeId="urn:diagrams.loki3.com/BracketList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BC125D49-1AA2-490E-A25F-82862558291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MySQL Workbench Used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CD40F8-B050-4E2B-948D-2014E028A273}" type="parTrans" cxnId="{F12C01C4-62E9-41C5-A0D5-F45689F92FBA}">
      <dgm:prSet/>
      <dgm:spPr/>
      <dgm:t>
        <a:bodyPr/>
        <a:lstStyle/>
        <a:p>
          <a:endParaRPr lang="en-IN"/>
        </a:p>
      </dgm:t>
    </dgm:pt>
    <dgm:pt modelId="{274EFB4C-8542-47F0-8932-18F83171ED2D}" type="sibTrans" cxnId="{F12C01C4-62E9-41C5-A0D5-F45689F92FBA}">
      <dgm:prSet/>
      <dgm:spPr/>
      <dgm:t>
        <a:bodyPr/>
        <a:lstStyle/>
        <a:p>
          <a:endParaRPr lang="en-IN"/>
        </a:p>
      </dgm:t>
    </dgm:pt>
    <dgm:pt modelId="{431553AE-B5E3-40EF-AD33-D9AAC463D112}">
      <dgm:prSet/>
      <dgm:spPr/>
      <dgm:t>
        <a:bodyPr/>
        <a:lstStyle/>
        <a:p>
          <a:r>
            <a: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Table:</a:t>
          </a:r>
          <a:endParaRPr lang="en-IN" sz="26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111CBD-5D7E-46E5-972D-0EFEBDE46414}" type="parTrans" cxnId="{F0A262BB-708A-496C-98C2-62B22ED3CC45}">
      <dgm:prSet/>
      <dgm:spPr/>
      <dgm:t>
        <a:bodyPr/>
        <a:lstStyle/>
        <a:p>
          <a:endParaRPr lang="en-IN"/>
        </a:p>
      </dgm:t>
    </dgm:pt>
    <dgm:pt modelId="{77A3EE80-E19F-46B2-A1C8-09A503238078}" type="sibTrans" cxnId="{F0A262BB-708A-496C-98C2-62B22ED3CC45}">
      <dgm:prSet/>
      <dgm:spPr/>
      <dgm:t>
        <a:bodyPr/>
        <a:lstStyle/>
        <a:p>
          <a:endParaRPr lang="en-IN"/>
        </a:p>
      </dgm:t>
    </dgm:pt>
    <dgm:pt modelId="{758EC58C-E491-4DC5-B146-A083476E4CF4}">
      <dgm:prSet/>
      <dgm:spPr/>
      <dgm:t>
        <a:bodyPr/>
        <a:lstStyle/>
        <a:p>
          <a:r>
            <a: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Fields:</a:t>
          </a:r>
          <a:endParaRPr lang="en-IN" sz="26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896401-82FF-4AC7-8B4C-9273DF1C85D2}" type="parTrans" cxnId="{E7CA30B5-61C9-4807-8CCC-47AC9922F102}">
      <dgm:prSet/>
      <dgm:spPr/>
      <dgm:t>
        <a:bodyPr/>
        <a:lstStyle/>
        <a:p>
          <a:endParaRPr lang="en-IN"/>
        </a:p>
      </dgm:t>
    </dgm:pt>
    <dgm:pt modelId="{4E5A074E-7036-4005-80A0-9C8BBB79A733}" type="sibTrans" cxnId="{E7CA30B5-61C9-4807-8CCC-47AC9922F102}">
      <dgm:prSet/>
      <dgm:spPr/>
      <dgm:t>
        <a:bodyPr/>
        <a:lstStyle/>
        <a:p>
          <a:endParaRPr lang="en-IN"/>
        </a:p>
      </dgm:t>
    </dgm:pt>
    <dgm:pt modelId="{42C9F873-FF7D-48B8-AD0B-4D2F8C52ACD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ID Tracking Number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CB95E9-99DA-4BB8-9268-869DF336CC3E}" type="parTrans" cxnId="{3F185EA4-AECD-49D6-ADC5-A57F3CBB9A53}">
      <dgm:prSet/>
      <dgm:spPr/>
      <dgm:t>
        <a:bodyPr/>
        <a:lstStyle/>
        <a:p>
          <a:endParaRPr lang="en-IN"/>
        </a:p>
      </dgm:t>
    </dgm:pt>
    <dgm:pt modelId="{29E20B14-A912-4DA3-98B0-34094F955158}" type="sibTrans" cxnId="{3F185EA4-AECD-49D6-ADC5-A57F3CBB9A53}">
      <dgm:prSet/>
      <dgm:spPr/>
      <dgm:t>
        <a:bodyPr/>
        <a:lstStyle/>
        <a:p>
          <a:endParaRPr lang="en-IN"/>
        </a:p>
      </dgm:t>
    </dgm:pt>
    <dgm:pt modelId="{D8653E9E-7235-412C-8255-FE73C445E03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Sender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37A4E-2915-4B12-B684-9715221250AA}" type="parTrans" cxnId="{E8C4D9D2-1119-4212-A5A4-510DBA0FE4F9}">
      <dgm:prSet/>
      <dgm:spPr/>
      <dgm:t>
        <a:bodyPr/>
        <a:lstStyle/>
        <a:p>
          <a:endParaRPr lang="en-IN"/>
        </a:p>
      </dgm:t>
    </dgm:pt>
    <dgm:pt modelId="{18EBFA3B-559D-487F-AE19-159199EBC988}" type="sibTrans" cxnId="{E8C4D9D2-1119-4212-A5A4-510DBA0FE4F9}">
      <dgm:prSet/>
      <dgm:spPr/>
      <dgm:t>
        <a:bodyPr/>
        <a:lstStyle/>
        <a:p>
          <a:endParaRPr lang="en-IN"/>
        </a:p>
      </dgm:t>
    </dgm:pt>
    <dgm:pt modelId="{6B545D47-D78E-4DA9-A819-91A23F06196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Receiver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519B48-DD68-4698-B451-2A78C20E7845}" type="parTrans" cxnId="{7EB59E5A-0093-4BD6-9ABD-E8835334E545}">
      <dgm:prSet/>
      <dgm:spPr/>
      <dgm:t>
        <a:bodyPr/>
        <a:lstStyle/>
        <a:p>
          <a:endParaRPr lang="en-IN"/>
        </a:p>
      </dgm:t>
    </dgm:pt>
    <dgm:pt modelId="{30C5D736-9CC6-415D-8C61-9AE7E1E29E42}" type="sibTrans" cxnId="{7EB59E5A-0093-4BD6-9ABD-E8835334E545}">
      <dgm:prSet/>
      <dgm:spPr/>
      <dgm:t>
        <a:bodyPr/>
        <a:lstStyle/>
        <a:p>
          <a:endParaRPr lang="en-IN"/>
        </a:p>
      </dgm:t>
    </dgm:pt>
    <dgm:pt modelId="{451D9F3E-EA55-4374-A121-40CE81FA65B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Origin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A01ECC-EFC8-4722-B2FE-6D683F5E4686}" type="parTrans" cxnId="{83DC85BB-1209-45BC-8789-AAC58E6A0FD1}">
      <dgm:prSet/>
      <dgm:spPr/>
      <dgm:t>
        <a:bodyPr/>
        <a:lstStyle/>
        <a:p>
          <a:endParaRPr lang="en-IN"/>
        </a:p>
      </dgm:t>
    </dgm:pt>
    <dgm:pt modelId="{018B0659-C4A4-411B-AF81-8137E73C5286}" type="sibTrans" cxnId="{83DC85BB-1209-45BC-8789-AAC58E6A0FD1}">
      <dgm:prSet/>
      <dgm:spPr/>
      <dgm:t>
        <a:bodyPr/>
        <a:lstStyle/>
        <a:p>
          <a:endParaRPr lang="en-IN"/>
        </a:p>
      </dgm:t>
    </dgm:pt>
    <dgm:pt modelId="{1A07A329-6CB5-4C22-8239-C2729BD75B8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Destination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D2AB2D-CB24-4448-A600-02E0971726F4}" type="parTrans" cxnId="{DB3961BD-8402-492D-9F9A-323AF335F3F4}">
      <dgm:prSet/>
      <dgm:spPr/>
      <dgm:t>
        <a:bodyPr/>
        <a:lstStyle/>
        <a:p>
          <a:endParaRPr lang="en-IN"/>
        </a:p>
      </dgm:t>
    </dgm:pt>
    <dgm:pt modelId="{28AE5B76-D764-4B71-891F-05CE16FCE9BF}" type="sibTrans" cxnId="{DB3961BD-8402-492D-9F9A-323AF335F3F4}">
      <dgm:prSet/>
      <dgm:spPr/>
      <dgm:t>
        <a:bodyPr/>
        <a:lstStyle/>
        <a:p>
          <a:endParaRPr lang="en-IN"/>
        </a:p>
      </dgm:t>
    </dgm:pt>
    <dgm:pt modelId="{3D2E0D29-6101-4209-8FE6-01708B6CE6E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Status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CCFE49-A961-4126-A7FC-347DAE708D78}" type="parTrans" cxnId="{25856F31-CB8D-419D-9B4A-13C245C65B53}">
      <dgm:prSet/>
      <dgm:spPr/>
      <dgm:t>
        <a:bodyPr/>
        <a:lstStyle/>
        <a:p>
          <a:endParaRPr lang="en-IN"/>
        </a:p>
      </dgm:t>
    </dgm:pt>
    <dgm:pt modelId="{46DA4002-DEEB-4CBF-857C-87CC4631CB35}" type="sibTrans" cxnId="{25856F31-CB8D-419D-9B4A-13C245C65B53}">
      <dgm:prSet/>
      <dgm:spPr/>
      <dgm:t>
        <a:bodyPr/>
        <a:lstStyle/>
        <a:p>
          <a:endParaRPr lang="en-IN"/>
        </a:p>
      </dgm:t>
    </dgm:pt>
    <dgm:pt modelId="{EA3B91B4-1A1E-461A-8C03-399FA2E5AB31}">
      <dgm:prSet/>
      <dgm:spPr/>
      <dgm:t>
        <a:bodyPr/>
        <a:lstStyle/>
        <a:p>
          <a:r>
            <a: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Data imported from Excel</a:t>
          </a:r>
          <a:endParaRPr lang="en-IN" sz="26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47184A-9682-4A6A-82C2-2858405B8B4B}" type="parTrans" cxnId="{74A359E7-AD21-44E6-AE87-FD5071E539A9}">
      <dgm:prSet/>
      <dgm:spPr/>
      <dgm:t>
        <a:bodyPr/>
        <a:lstStyle/>
        <a:p>
          <a:endParaRPr lang="en-IN"/>
        </a:p>
      </dgm:t>
    </dgm:pt>
    <dgm:pt modelId="{3935DDA9-5E6C-46E8-806D-CAB136218840}" type="sibTrans" cxnId="{74A359E7-AD21-44E6-AE87-FD5071E539A9}">
      <dgm:prSet/>
      <dgm:spPr/>
      <dgm:t>
        <a:bodyPr/>
        <a:lstStyle/>
        <a:p>
          <a:endParaRPr lang="en-IN"/>
        </a:p>
      </dgm:t>
    </dgm:pt>
    <dgm:pt modelId="{18D5EEEB-67BB-48F7-B5C6-94B0D5B2A85B}">
      <dgm:prSet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Shipments</a:t>
          </a:r>
          <a:endParaRPr lang="en-IN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4179C0-CFD3-4A57-9B7E-7E826D3740A0}" type="parTrans" cxnId="{F7FD3529-C6B8-4D01-8B05-71A3283C427A}">
      <dgm:prSet/>
      <dgm:spPr/>
      <dgm:t>
        <a:bodyPr/>
        <a:lstStyle/>
        <a:p>
          <a:endParaRPr lang="en-IN"/>
        </a:p>
      </dgm:t>
    </dgm:pt>
    <dgm:pt modelId="{D3936405-C706-4DDA-BD6B-D1EDF9C2DB04}" type="sibTrans" cxnId="{F7FD3529-C6B8-4D01-8B05-71A3283C427A}">
      <dgm:prSet/>
      <dgm:spPr/>
      <dgm:t>
        <a:bodyPr/>
        <a:lstStyle/>
        <a:p>
          <a:endParaRPr lang="en-IN"/>
        </a:p>
      </dgm:t>
    </dgm:pt>
    <dgm:pt modelId="{A6447D0D-6613-44E7-AB9B-739C6F4EED20}">
      <dgm:prSet/>
      <dgm:spPr/>
      <dgm:t>
        <a:bodyPr/>
        <a:lstStyle/>
        <a:p>
          <a:endParaRPr lang="en-IN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0A7098-C681-4591-BA7A-603915E86807}" type="parTrans" cxnId="{C649F6AD-54D7-4AD5-9B46-0981D823A158}">
      <dgm:prSet/>
      <dgm:spPr/>
      <dgm:t>
        <a:bodyPr/>
        <a:lstStyle/>
        <a:p>
          <a:endParaRPr lang="en-IN"/>
        </a:p>
      </dgm:t>
    </dgm:pt>
    <dgm:pt modelId="{9F923248-B29D-42E2-B0DB-B48E16192B95}" type="sibTrans" cxnId="{C649F6AD-54D7-4AD5-9B46-0981D823A158}">
      <dgm:prSet/>
      <dgm:spPr/>
      <dgm:t>
        <a:bodyPr/>
        <a:lstStyle/>
        <a:p>
          <a:endParaRPr lang="en-IN"/>
        </a:p>
      </dgm:t>
    </dgm:pt>
    <dgm:pt modelId="{BB4F97B5-AE0A-4752-85BD-F8A2ACF167EF}">
      <dgm:prSet/>
      <dgm:spPr/>
      <dgm:t>
        <a:bodyPr/>
        <a:lstStyle/>
        <a:p>
          <a:endParaRPr lang="en-IN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02BC5-8AFA-456F-89F7-1DAABCE502E4}" type="parTrans" cxnId="{AC9C7F37-5BDD-4F75-88BB-4F28120C3E21}">
      <dgm:prSet/>
      <dgm:spPr/>
      <dgm:t>
        <a:bodyPr/>
        <a:lstStyle/>
        <a:p>
          <a:endParaRPr lang="en-IN"/>
        </a:p>
      </dgm:t>
    </dgm:pt>
    <dgm:pt modelId="{1B0CA69E-5039-4DCC-9C83-54C51FA20B19}" type="sibTrans" cxnId="{AC9C7F37-5BDD-4F75-88BB-4F28120C3E21}">
      <dgm:prSet/>
      <dgm:spPr/>
      <dgm:t>
        <a:bodyPr/>
        <a:lstStyle/>
        <a:p>
          <a:endParaRPr lang="en-IN"/>
        </a:p>
      </dgm:t>
    </dgm:pt>
    <dgm:pt modelId="{D8C8905B-0FCF-4DFB-9FC2-C609F838E934}" type="pres">
      <dgm:prSet presAssocID="{2CA7BABF-D04F-484E-98CE-73CF4218D2C1}" presName="Name0" presStyleCnt="0">
        <dgm:presLayoutVars>
          <dgm:dir/>
          <dgm:animLvl val="lvl"/>
          <dgm:resizeHandles val="exact"/>
        </dgm:presLayoutVars>
      </dgm:prSet>
      <dgm:spPr/>
    </dgm:pt>
    <dgm:pt modelId="{C69C02EC-AE48-4A4B-BD8D-46B9818AB1CB}" type="pres">
      <dgm:prSet presAssocID="{BC125D49-1AA2-490E-A25F-82862558291A}" presName="linNode" presStyleCnt="0"/>
      <dgm:spPr/>
    </dgm:pt>
    <dgm:pt modelId="{B71A5F12-B38E-4B0E-894E-EF6394863091}" type="pres">
      <dgm:prSet presAssocID="{BC125D49-1AA2-490E-A25F-82862558291A}" presName="parTx" presStyleLbl="revTx" presStyleIdx="0" presStyleCnt="1">
        <dgm:presLayoutVars>
          <dgm:chMax val="1"/>
          <dgm:bulletEnabled val="1"/>
        </dgm:presLayoutVars>
      </dgm:prSet>
      <dgm:spPr/>
    </dgm:pt>
    <dgm:pt modelId="{BC0312EE-C980-4C6F-A806-449280E943E8}" type="pres">
      <dgm:prSet presAssocID="{BC125D49-1AA2-490E-A25F-82862558291A}" presName="bracket" presStyleLbl="parChTrans1D1" presStyleIdx="0" presStyleCnt="1"/>
      <dgm:spPr/>
    </dgm:pt>
    <dgm:pt modelId="{53EE43E9-0639-4C07-BC03-DD2488FB7561}" type="pres">
      <dgm:prSet presAssocID="{BC125D49-1AA2-490E-A25F-82862558291A}" presName="spH" presStyleCnt="0"/>
      <dgm:spPr/>
    </dgm:pt>
    <dgm:pt modelId="{0D68C9B6-6738-4ADD-A5A5-062ED69EDC5C}" type="pres">
      <dgm:prSet presAssocID="{BC125D49-1AA2-490E-A25F-82862558291A}" presName="desTx" presStyleLbl="node1" presStyleIdx="0" presStyleCnt="1">
        <dgm:presLayoutVars>
          <dgm:bulletEnabled val="1"/>
        </dgm:presLayoutVars>
      </dgm:prSet>
      <dgm:spPr/>
    </dgm:pt>
  </dgm:ptLst>
  <dgm:cxnLst>
    <dgm:cxn modelId="{6474B70B-B5DF-4EA9-8BBA-CCB652EF4080}" type="presOf" srcId="{3D2E0D29-6101-4209-8FE6-01708B6CE6E0}" destId="{0D68C9B6-6738-4ADD-A5A5-062ED69EDC5C}" srcOrd="0" destOrd="9" presId="urn:diagrams.loki3.com/BracketList"/>
    <dgm:cxn modelId="{09913A1B-2A07-47DC-BDC9-789B2DBCCF21}" type="presOf" srcId="{451D9F3E-EA55-4374-A121-40CE81FA65BE}" destId="{0D68C9B6-6738-4ADD-A5A5-062ED69EDC5C}" srcOrd="0" destOrd="7" presId="urn:diagrams.loki3.com/BracketList"/>
    <dgm:cxn modelId="{AE8AA627-C8FD-47A5-8CB9-7FA97ABC5580}" type="presOf" srcId="{EA3B91B4-1A1E-461A-8C03-399FA2E5AB31}" destId="{0D68C9B6-6738-4ADD-A5A5-062ED69EDC5C}" srcOrd="0" destOrd="11" presId="urn:diagrams.loki3.com/BracketList"/>
    <dgm:cxn modelId="{F7FD3529-C6B8-4D01-8B05-71A3283C427A}" srcId="{BC125D49-1AA2-490E-A25F-82862558291A}" destId="{18D5EEEB-67BB-48F7-B5C6-94B0D5B2A85B}" srcOrd="1" destOrd="0" parTransId="{E24179C0-CFD3-4A57-9B7E-7E826D3740A0}" sibTransId="{D3936405-C706-4DDA-BD6B-D1EDF9C2DB04}"/>
    <dgm:cxn modelId="{25856F31-CB8D-419D-9B4A-13C245C65B53}" srcId="{BC125D49-1AA2-490E-A25F-82862558291A}" destId="{3D2E0D29-6101-4209-8FE6-01708B6CE6E0}" srcOrd="9" destOrd="0" parTransId="{0ECCFE49-A961-4126-A7FC-347DAE708D78}" sibTransId="{46DA4002-DEEB-4CBF-857C-87CC4631CB35}"/>
    <dgm:cxn modelId="{AC9C7F37-5BDD-4F75-88BB-4F28120C3E21}" srcId="{BC125D49-1AA2-490E-A25F-82862558291A}" destId="{BB4F97B5-AE0A-4752-85BD-F8A2ACF167EF}" srcOrd="10" destOrd="0" parTransId="{B1702BC5-8AFA-456F-89F7-1DAABCE502E4}" sibTransId="{1B0CA69E-5039-4DCC-9C83-54C51FA20B19}"/>
    <dgm:cxn modelId="{CE91A54F-E715-43FF-B1CE-74146BE11CD3}" type="presOf" srcId="{BC125D49-1AA2-490E-A25F-82862558291A}" destId="{B71A5F12-B38E-4B0E-894E-EF6394863091}" srcOrd="0" destOrd="0" presId="urn:diagrams.loki3.com/BracketList"/>
    <dgm:cxn modelId="{89D27B74-970F-4033-BA32-93C46B6EB21C}" type="presOf" srcId="{758EC58C-E491-4DC5-B146-A083476E4CF4}" destId="{0D68C9B6-6738-4ADD-A5A5-062ED69EDC5C}" srcOrd="0" destOrd="3" presId="urn:diagrams.loki3.com/BracketList"/>
    <dgm:cxn modelId="{73A70F79-5D9E-43C5-901B-51A632B7578B}" type="presOf" srcId="{1A07A329-6CB5-4C22-8239-C2729BD75B87}" destId="{0D68C9B6-6738-4ADD-A5A5-062ED69EDC5C}" srcOrd="0" destOrd="8" presId="urn:diagrams.loki3.com/BracketList"/>
    <dgm:cxn modelId="{7EB59E5A-0093-4BD6-9ABD-E8835334E545}" srcId="{BC125D49-1AA2-490E-A25F-82862558291A}" destId="{6B545D47-D78E-4DA9-A819-91A23F061963}" srcOrd="6" destOrd="0" parTransId="{D2519B48-DD68-4698-B451-2A78C20E7845}" sibTransId="{30C5D736-9CC6-415D-8C61-9AE7E1E29E42}"/>
    <dgm:cxn modelId="{A2D9437F-1A3D-4724-BD52-99F840623B1C}" type="presOf" srcId="{A6447D0D-6613-44E7-AB9B-739C6F4EED20}" destId="{0D68C9B6-6738-4ADD-A5A5-062ED69EDC5C}" srcOrd="0" destOrd="2" presId="urn:diagrams.loki3.com/BracketList"/>
    <dgm:cxn modelId="{C656D180-9748-4619-8B6E-963D01E58E5C}" type="presOf" srcId="{BB4F97B5-AE0A-4752-85BD-F8A2ACF167EF}" destId="{0D68C9B6-6738-4ADD-A5A5-062ED69EDC5C}" srcOrd="0" destOrd="10" presId="urn:diagrams.loki3.com/BracketList"/>
    <dgm:cxn modelId="{9F31A083-17B7-4547-8D41-B6F69F008317}" type="presOf" srcId="{18D5EEEB-67BB-48F7-B5C6-94B0D5B2A85B}" destId="{0D68C9B6-6738-4ADD-A5A5-062ED69EDC5C}" srcOrd="0" destOrd="1" presId="urn:diagrams.loki3.com/BracketList"/>
    <dgm:cxn modelId="{E31EA48A-C910-48AF-B7D2-311F4CEF5678}" type="presOf" srcId="{D8653E9E-7235-412C-8255-FE73C445E03F}" destId="{0D68C9B6-6738-4ADD-A5A5-062ED69EDC5C}" srcOrd="0" destOrd="5" presId="urn:diagrams.loki3.com/BracketList"/>
    <dgm:cxn modelId="{F19ED496-4782-4A5D-AF40-8B8860DC3C71}" type="presOf" srcId="{2CA7BABF-D04F-484E-98CE-73CF4218D2C1}" destId="{D8C8905B-0FCF-4DFB-9FC2-C609F838E934}" srcOrd="0" destOrd="0" presId="urn:diagrams.loki3.com/BracketList"/>
    <dgm:cxn modelId="{31ADCDA0-DEF7-4161-8BA8-CD9521B9E12D}" type="presOf" srcId="{431553AE-B5E3-40EF-AD33-D9AAC463D112}" destId="{0D68C9B6-6738-4ADD-A5A5-062ED69EDC5C}" srcOrd="0" destOrd="0" presId="urn:diagrams.loki3.com/BracketList"/>
    <dgm:cxn modelId="{3F185EA4-AECD-49D6-ADC5-A57F3CBB9A53}" srcId="{BC125D49-1AA2-490E-A25F-82862558291A}" destId="{42C9F873-FF7D-48B8-AD0B-4D2F8C52ACD3}" srcOrd="4" destOrd="0" parTransId="{93CB95E9-99DA-4BB8-9268-869DF336CC3E}" sibTransId="{29E20B14-A912-4DA3-98B0-34094F955158}"/>
    <dgm:cxn modelId="{C649F6AD-54D7-4AD5-9B46-0981D823A158}" srcId="{BC125D49-1AA2-490E-A25F-82862558291A}" destId="{A6447D0D-6613-44E7-AB9B-739C6F4EED20}" srcOrd="2" destOrd="0" parTransId="{490A7098-C681-4591-BA7A-603915E86807}" sibTransId="{9F923248-B29D-42E2-B0DB-B48E16192B95}"/>
    <dgm:cxn modelId="{E7CA30B5-61C9-4807-8CCC-47AC9922F102}" srcId="{BC125D49-1AA2-490E-A25F-82862558291A}" destId="{758EC58C-E491-4DC5-B146-A083476E4CF4}" srcOrd="3" destOrd="0" parTransId="{DD896401-82FF-4AC7-8B4C-9273DF1C85D2}" sibTransId="{4E5A074E-7036-4005-80A0-9C8BBB79A733}"/>
    <dgm:cxn modelId="{F0A262BB-708A-496C-98C2-62B22ED3CC45}" srcId="{BC125D49-1AA2-490E-A25F-82862558291A}" destId="{431553AE-B5E3-40EF-AD33-D9AAC463D112}" srcOrd="0" destOrd="0" parTransId="{EC111CBD-5D7E-46E5-972D-0EFEBDE46414}" sibTransId="{77A3EE80-E19F-46B2-A1C8-09A503238078}"/>
    <dgm:cxn modelId="{83DC85BB-1209-45BC-8789-AAC58E6A0FD1}" srcId="{BC125D49-1AA2-490E-A25F-82862558291A}" destId="{451D9F3E-EA55-4374-A121-40CE81FA65BE}" srcOrd="7" destOrd="0" parTransId="{D4A01ECC-EFC8-4722-B2FE-6D683F5E4686}" sibTransId="{018B0659-C4A4-411B-AF81-8137E73C5286}"/>
    <dgm:cxn modelId="{DB3961BD-8402-492D-9F9A-323AF335F3F4}" srcId="{BC125D49-1AA2-490E-A25F-82862558291A}" destId="{1A07A329-6CB5-4C22-8239-C2729BD75B87}" srcOrd="8" destOrd="0" parTransId="{BFD2AB2D-CB24-4448-A600-02E0971726F4}" sibTransId="{28AE5B76-D764-4B71-891F-05CE16FCE9BF}"/>
    <dgm:cxn modelId="{F12C01C4-62E9-41C5-A0D5-F45689F92FBA}" srcId="{2CA7BABF-D04F-484E-98CE-73CF4218D2C1}" destId="{BC125D49-1AA2-490E-A25F-82862558291A}" srcOrd="0" destOrd="0" parTransId="{2DCD40F8-B050-4E2B-948D-2014E028A273}" sibTransId="{274EFB4C-8542-47F0-8932-18F83171ED2D}"/>
    <dgm:cxn modelId="{E8C4D9D2-1119-4212-A5A4-510DBA0FE4F9}" srcId="{BC125D49-1AA2-490E-A25F-82862558291A}" destId="{D8653E9E-7235-412C-8255-FE73C445E03F}" srcOrd="5" destOrd="0" parTransId="{52A37A4E-2915-4B12-B684-9715221250AA}" sibTransId="{18EBFA3B-559D-487F-AE19-159199EBC988}"/>
    <dgm:cxn modelId="{1F19CAD9-EAB7-4009-BB2A-B59DE065057A}" type="presOf" srcId="{6B545D47-D78E-4DA9-A819-91A23F061963}" destId="{0D68C9B6-6738-4ADD-A5A5-062ED69EDC5C}" srcOrd="0" destOrd="6" presId="urn:diagrams.loki3.com/BracketList"/>
    <dgm:cxn modelId="{1DF73BE1-D4D2-4C20-BEA4-F6B059A41D25}" type="presOf" srcId="{42C9F873-FF7D-48B8-AD0B-4D2F8C52ACD3}" destId="{0D68C9B6-6738-4ADD-A5A5-062ED69EDC5C}" srcOrd="0" destOrd="4" presId="urn:diagrams.loki3.com/BracketList"/>
    <dgm:cxn modelId="{74A359E7-AD21-44E6-AE87-FD5071E539A9}" srcId="{BC125D49-1AA2-490E-A25F-82862558291A}" destId="{EA3B91B4-1A1E-461A-8C03-399FA2E5AB31}" srcOrd="11" destOrd="0" parTransId="{F847184A-9682-4A6A-82C2-2858405B8B4B}" sibTransId="{3935DDA9-5E6C-46E8-806D-CAB136218840}"/>
    <dgm:cxn modelId="{53C60D5F-37F8-48D8-9920-865F2CEA9C7B}" type="presParOf" srcId="{D8C8905B-0FCF-4DFB-9FC2-C609F838E934}" destId="{C69C02EC-AE48-4A4B-BD8D-46B9818AB1CB}" srcOrd="0" destOrd="0" presId="urn:diagrams.loki3.com/BracketList"/>
    <dgm:cxn modelId="{EF12437F-3595-49C6-B2BD-11987F4B672F}" type="presParOf" srcId="{C69C02EC-AE48-4A4B-BD8D-46B9818AB1CB}" destId="{B71A5F12-B38E-4B0E-894E-EF6394863091}" srcOrd="0" destOrd="0" presId="urn:diagrams.loki3.com/BracketList"/>
    <dgm:cxn modelId="{E3E9C917-E945-44B0-A9D5-08E11D43CFA1}" type="presParOf" srcId="{C69C02EC-AE48-4A4B-BD8D-46B9818AB1CB}" destId="{BC0312EE-C980-4C6F-A806-449280E943E8}" srcOrd="1" destOrd="0" presId="urn:diagrams.loki3.com/BracketList"/>
    <dgm:cxn modelId="{FFF88438-FA9D-4E0B-995D-FC1CFF30C2CF}" type="presParOf" srcId="{C69C02EC-AE48-4A4B-BD8D-46B9818AB1CB}" destId="{53EE43E9-0639-4C07-BC03-DD2488FB7561}" srcOrd="2" destOrd="0" presId="urn:diagrams.loki3.com/BracketList"/>
    <dgm:cxn modelId="{C955B373-075D-43E5-8B6C-2A4C4CE0F67F}" type="presParOf" srcId="{C69C02EC-AE48-4A4B-BD8D-46B9818AB1CB}" destId="{0D68C9B6-6738-4ADD-A5A5-062ED69EDC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7404D3-E1A1-4308-880E-595DF6F9142F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E6DEEFB-EA97-4139-B750-D62EDFD4F1D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</a:p>
      </dgm:t>
    </dgm:pt>
    <dgm:pt modelId="{D236F2EA-939A-43A7-8643-61973383521F}" type="parTrans" cxnId="{541C6151-2602-4AFA-A6E9-32B5103D1A79}">
      <dgm:prSet/>
      <dgm:spPr/>
      <dgm:t>
        <a:bodyPr/>
        <a:lstStyle/>
        <a:p>
          <a:endParaRPr lang="en-IN"/>
        </a:p>
      </dgm:t>
    </dgm:pt>
    <dgm:pt modelId="{E70104A6-5409-4A51-B4E1-433E6DC0F791}" type="sibTrans" cxnId="{541C6151-2602-4AFA-A6E9-32B5103D1A79}">
      <dgm:prSet/>
      <dgm:spPr/>
      <dgm:t>
        <a:bodyPr/>
        <a:lstStyle/>
        <a:p>
          <a:endParaRPr lang="en-IN"/>
        </a:p>
      </dgm:t>
    </dgm:pt>
    <dgm:pt modelId="{053B2A97-11F7-4C1E-B2E7-FD679E36157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</a:p>
      </dgm:t>
    </dgm:pt>
    <dgm:pt modelId="{A945534C-492D-491F-8093-9C2A71AEC9A8}" type="parTrans" cxnId="{9C3F4B90-BF81-4F7D-B3C5-FAA280E80DB0}">
      <dgm:prSet/>
      <dgm:spPr/>
      <dgm:t>
        <a:bodyPr/>
        <a:lstStyle/>
        <a:p>
          <a:endParaRPr lang="en-IN"/>
        </a:p>
      </dgm:t>
    </dgm:pt>
    <dgm:pt modelId="{8E18A302-4295-4A90-889A-742EED09A2FE}" type="sibTrans" cxnId="{9C3F4B90-BF81-4F7D-B3C5-FAA280E80DB0}">
      <dgm:prSet/>
      <dgm:spPr/>
      <dgm:t>
        <a:bodyPr/>
        <a:lstStyle/>
        <a:p>
          <a:endParaRPr lang="en-IN"/>
        </a:p>
      </dgm:t>
    </dgm:pt>
    <dgm:pt modelId="{752E9706-B833-4F79-A035-6FD39478A4F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FileZilla , Node.js</a:t>
          </a:r>
        </a:p>
      </dgm:t>
    </dgm:pt>
    <dgm:pt modelId="{AC6F0911-E408-415D-BCBC-54F965E08B07}" type="parTrans" cxnId="{F241288D-6585-4F8C-A0AA-58B945ACC338}">
      <dgm:prSet/>
      <dgm:spPr/>
      <dgm:t>
        <a:bodyPr/>
        <a:lstStyle/>
        <a:p>
          <a:endParaRPr lang="en-IN"/>
        </a:p>
      </dgm:t>
    </dgm:pt>
    <dgm:pt modelId="{1BE9B63D-AF3F-4C53-832F-CCFE9730948F}" type="sibTrans" cxnId="{F241288D-6585-4F8C-A0AA-58B945ACC338}">
      <dgm:prSet/>
      <dgm:spPr/>
      <dgm:t>
        <a:bodyPr/>
        <a:lstStyle/>
        <a:p>
          <a:endParaRPr lang="en-IN"/>
        </a:p>
      </dgm:t>
    </dgm:pt>
    <dgm:pt modelId="{048F7462-9E7B-4E40-881E-F87541DA90DA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VS Code </a:t>
          </a:r>
        </a:p>
      </dgm:t>
    </dgm:pt>
    <dgm:pt modelId="{4AB64C71-F6CB-4A0D-ABF1-979524995C4F}" type="parTrans" cxnId="{350DA213-EBA2-445B-AB13-59FD7D39EA9A}">
      <dgm:prSet/>
      <dgm:spPr/>
      <dgm:t>
        <a:bodyPr/>
        <a:lstStyle/>
        <a:p>
          <a:endParaRPr lang="en-IN"/>
        </a:p>
      </dgm:t>
    </dgm:pt>
    <dgm:pt modelId="{F7CC549C-CD03-4547-9C26-604609964008}" type="sibTrans" cxnId="{350DA213-EBA2-445B-AB13-59FD7D39EA9A}">
      <dgm:prSet/>
      <dgm:spPr/>
      <dgm:t>
        <a:bodyPr/>
        <a:lstStyle/>
        <a:p>
          <a:endParaRPr lang="en-IN"/>
        </a:p>
      </dgm:t>
    </dgm:pt>
    <dgm:pt modelId="{031949CB-C8A1-41D8-945D-F68CCB6AB87C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Excel (data import)</a:t>
          </a:r>
        </a:p>
      </dgm:t>
    </dgm:pt>
    <dgm:pt modelId="{997732BF-CA1E-41E3-A103-D31F9A569581}" type="parTrans" cxnId="{A5A9D679-5943-44AC-8936-6191681033DF}">
      <dgm:prSet/>
      <dgm:spPr/>
      <dgm:t>
        <a:bodyPr/>
        <a:lstStyle/>
        <a:p>
          <a:endParaRPr lang="en-IN"/>
        </a:p>
      </dgm:t>
    </dgm:pt>
    <dgm:pt modelId="{71DA0897-C508-412F-B2C9-94CBE9023273}" type="sibTrans" cxnId="{A5A9D679-5943-44AC-8936-6191681033DF}">
      <dgm:prSet/>
      <dgm:spPr/>
      <dgm:t>
        <a:bodyPr/>
        <a:lstStyle/>
        <a:p>
          <a:endParaRPr lang="en-IN"/>
        </a:p>
      </dgm:t>
    </dgm:pt>
    <dgm:pt modelId="{082992DC-6435-49C8-9334-C8FD7851471B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</a:p>
      </dgm:t>
    </dgm:pt>
    <dgm:pt modelId="{913DF34E-7A33-4E2B-A6C1-687BA0FFC7C0}" type="parTrans" cxnId="{95E1E709-0F66-430B-A70C-3D1F29B9751B}">
      <dgm:prSet/>
      <dgm:spPr/>
      <dgm:t>
        <a:bodyPr/>
        <a:lstStyle/>
        <a:p>
          <a:endParaRPr lang="en-IN"/>
        </a:p>
      </dgm:t>
    </dgm:pt>
    <dgm:pt modelId="{AB0E4A2E-4619-4026-A050-6C6A526DA631}" type="sibTrans" cxnId="{95E1E709-0F66-430B-A70C-3D1F29B9751B}">
      <dgm:prSet/>
      <dgm:spPr/>
      <dgm:t>
        <a:bodyPr/>
        <a:lstStyle/>
        <a:p>
          <a:endParaRPr lang="en-IN"/>
        </a:p>
      </dgm:t>
    </dgm:pt>
    <dgm:pt modelId="{78C670CE-8D5B-48BC-B64E-C71FA8B514A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</a:p>
      </dgm:t>
    </dgm:pt>
    <dgm:pt modelId="{C832C3B3-9546-431B-8E55-1C1A7E5E74F8}" type="parTrans" cxnId="{4DB971EE-FCFB-4338-A72E-112F3BFE7E45}">
      <dgm:prSet/>
      <dgm:spPr/>
      <dgm:t>
        <a:bodyPr/>
        <a:lstStyle/>
        <a:p>
          <a:endParaRPr lang="en-IN"/>
        </a:p>
      </dgm:t>
    </dgm:pt>
    <dgm:pt modelId="{BAB44148-4643-4D5F-A994-959161F8858E}" type="sibTrans" cxnId="{4DB971EE-FCFB-4338-A72E-112F3BFE7E45}">
      <dgm:prSet/>
      <dgm:spPr/>
      <dgm:t>
        <a:bodyPr/>
        <a:lstStyle/>
        <a:p>
          <a:endParaRPr lang="en-IN"/>
        </a:p>
      </dgm:t>
    </dgm:pt>
    <dgm:pt modelId="{AA33720E-E336-458E-AFDB-AC593E2F4DE7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BB182B-4526-4073-99BA-01EDAF31C1F9}" type="parTrans" cxnId="{1BC69779-10D0-4F15-8413-521E98FC1AD7}">
      <dgm:prSet/>
      <dgm:spPr/>
    </dgm:pt>
    <dgm:pt modelId="{DD38423B-6C08-4EB5-A97D-ED479F19098B}" type="sibTrans" cxnId="{1BC69779-10D0-4F15-8413-521E98FC1AD7}">
      <dgm:prSet/>
      <dgm:spPr/>
    </dgm:pt>
    <dgm:pt modelId="{51914FC3-2F54-489F-9537-1543E2A8955E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19D640-9934-49EF-A30B-B47BE3753849}" type="parTrans" cxnId="{FA855772-3C59-4EF8-9120-7977116B10DA}">
      <dgm:prSet/>
      <dgm:spPr/>
    </dgm:pt>
    <dgm:pt modelId="{BF8EE4E7-2611-4525-B31B-C4885B619099}" type="sibTrans" cxnId="{FA855772-3C59-4EF8-9120-7977116B10DA}">
      <dgm:prSet/>
      <dgm:spPr/>
    </dgm:pt>
    <dgm:pt modelId="{6737D653-899D-44F6-AA0D-F39466D09BF6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843F6E-31F6-4187-B0C3-3FE5CB571790}" type="parTrans" cxnId="{79AD507C-9CE3-4E5A-8BA3-2221FB614B90}">
      <dgm:prSet/>
      <dgm:spPr/>
    </dgm:pt>
    <dgm:pt modelId="{43627D53-819A-4F6D-91F4-F26BDF9F362D}" type="sibTrans" cxnId="{79AD507C-9CE3-4E5A-8BA3-2221FB614B90}">
      <dgm:prSet/>
      <dgm:spPr/>
    </dgm:pt>
    <dgm:pt modelId="{83C08262-272B-469F-8A51-D4F927413C37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039866-BDB8-44E4-8E1E-E327AA9BEC09}" type="parTrans" cxnId="{E731D919-7702-4334-8072-183823B680E8}">
      <dgm:prSet/>
      <dgm:spPr/>
    </dgm:pt>
    <dgm:pt modelId="{D3EB0E24-2C91-4E89-9D7B-3F6D4ECF755E}" type="sibTrans" cxnId="{E731D919-7702-4334-8072-183823B680E8}">
      <dgm:prSet/>
      <dgm:spPr/>
    </dgm:pt>
    <dgm:pt modelId="{EFB2EDA7-0734-4312-8CA4-6C6D2837B37F}">
      <dgm:prSet/>
      <dgm:spPr/>
      <dgm:t>
        <a:bodyPr/>
        <a:lstStyle/>
        <a:p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97B06-AE6F-4B9A-9808-42C8A151CA71}" type="parTrans" cxnId="{C1523D4D-0B80-4F0E-A850-A2CA27AB6EEE}">
      <dgm:prSet/>
      <dgm:spPr/>
    </dgm:pt>
    <dgm:pt modelId="{9C1FFDBB-66C2-4018-AA9A-DF9126F6C1FA}" type="sibTrans" cxnId="{C1523D4D-0B80-4F0E-A850-A2CA27AB6EEE}">
      <dgm:prSet/>
      <dgm:spPr/>
    </dgm:pt>
    <dgm:pt modelId="{774172E6-32D7-48F4-ABF2-8644CA238E03}" type="pres">
      <dgm:prSet presAssocID="{597404D3-E1A1-4308-880E-595DF6F9142F}" presName="compositeShape" presStyleCnt="0">
        <dgm:presLayoutVars>
          <dgm:chMax val="7"/>
          <dgm:dir/>
          <dgm:resizeHandles val="exact"/>
        </dgm:presLayoutVars>
      </dgm:prSet>
      <dgm:spPr/>
    </dgm:pt>
    <dgm:pt modelId="{CC6DBB76-E3AD-4DC9-B053-0C0386593004}" type="pres">
      <dgm:prSet presAssocID="{8E6DEEFB-EA97-4139-B750-D62EDFD4F1D3}" presName="circ1" presStyleLbl="vennNode1" presStyleIdx="0" presStyleCnt="7" custAng="540000" custScaleX="144606" custScaleY="144588"/>
      <dgm:spPr/>
    </dgm:pt>
    <dgm:pt modelId="{81594922-0458-48F4-954F-3826EEA3A017}" type="pres">
      <dgm:prSet presAssocID="{8E6DEEFB-EA97-4139-B750-D62EDFD4F1D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78ECCDC-2BF3-47FF-ABDC-60254B41E9A8}" type="pres">
      <dgm:prSet presAssocID="{082992DC-6435-49C8-9334-C8FD7851471B}" presName="circ2" presStyleLbl="vennNode1" presStyleIdx="1" presStyleCnt="7" custAng="540000" custScaleX="144606" custScaleY="144588"/>
      <dgm:spPr/>
    </dgm:pt>
    <dgm:pt modelId="{E8E37FA1-3FA0-4CDE-AFA6-486CA1040F91}" type="pres">
      <dgm:prSet presAssocID="{082992DC-6435-49C8-9334-C8FD7851471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244DB81-57E3-485C-B5FC-F064A1CCE971}" type="pres">
      <dgm:prSet presAssocID="{78C670CE-8D5B-48BC-B64E-C71FA8B514AE}" presName="circ3" presStyleLbl="vennNode1" presStyleIdx="2" presStyleCnt="7" custAng="540000" custScaleX="144606" custScaleY="144588"/>
      <dgm:spPr/>
    </dgm:pt>
    <dgm:pt modelId="{0074782E-CCD4-4F88-ACEA-1825794640CD}" type="pres">
      <dgm:prSet presAssocID="{78C670CE-8D5B-48BC-B64E-C71FA8B514A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8308EC-A5FD-4C58-A41F-1A7F27432516}" type="pres">
      <dgm:prSet presAssocID="{053B2A97-11F7-4C1E-B2E7-FD679E36157D}" presName="circ4" presStyleLbl="vennNode1" presStyleIdx="3" presStyleCnt="7" custAng="540000" custScaleX="144606" custScaleY="144588"/>
      <dgm:spPr/>
    </dgm:pt>
    <dgm:pt modelId="{2EB51E5B-04AA-4065-9C4B-8ADAF9D51BB9}" type="pres">
      <dgm:prSet presAssocID="{053B2A97-11F7-4C1E-B2E7-FD679E36157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3DA7B28-106B-4C2D-AAED-C8D602717379}" type="pres">
      <dgm:prSet presAssocID="{752E9706-B833-4F79-A035-6FD39478A4F2}" presName="circ5" presStyleLbl="vennNode1" presStyleIdx="4" presStyleCnt="7" custAng="540000" custScaleX="144606" custScaleY="144588"/>
      <dgm:spPr/>
    </dgm:pt>
    <dgm:pt modelId="{23D596B6-6359-489B-A17B-E7B4E1F7EF6C}" type="pres">
      <dgm:prSet presAssocID="{752E9706-B833-4F79-A035-6FD39478A4F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E1DC86-A2EA-475D-9D48-EE39CF8B5635}" type="pres">
      <dgm:prSet presAssocID="{048F7462-9E7B-4E40-881E-F87541DA90DA}" presName="circ6" presStyleLbl="vennNode1" presStyleIdx="5" presStyleCnt="7" custAng="540000" custScaleX="144606" custScaleY="144588"/>
      <dgm:spPr/>
    </dgm:pt>
    <dgm:pt modelId="{7D51FC4B-EBBF-4209-B0D2-72E072863403}" type="pres">
      <dgm:prSet presAssocID="{048F7462-9E7B-4E40-881E-F87541DA90DA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D74BDD-CDF6-4044-BBFE-57DD617B165B}" type="pres">
      <dgm:prSet presAssocID="{031949CB-C8A1-41D8-945D-F68CCB6AB87C}" presName="circ7" presStyleLbl="vennNode1" presStyleIdx="6" presStyleCnt="7" custAng="540000" custScaleX="144606" custScaleY="144588"/>
      <dgm:spPr/>
    </dgm:pt>
    <dgm:pt modelId="{274F24D5-42A5-4C87-A37D-76B51E823199}" type="pres">
      <dgm:prSet presAssocID="{031949CB-C8A1-41D8-945D-F68CCB6AB87C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5E1E709-0F66-430B-A70C-3D1F29B9751B}" srcId="{597404D3-E1A1-4308-880E-595DF6F9142F}" destId="{082992DC-6435-49C8-9334-C8FD7851471B}" srcOrd="1" destOrd="0" parTransId="{913DF34E-7A33-4E2B-A6C1-687BA0FFC7C0}" sibTransId="{AB0E4A2E-4619-4026-A050-6C6A526DA631}"/>
    <dgm:cxn modelId="{350DA213-EBA2-445B-AB13-59FD7D39EA9A}" srcId="{597404D3-E1A1-4308-880E-595DF6F9142F}" destId="{048F7462-9E7B-4E40-881E-F87541DA90DA}" srcOrd="5" destOrd="0" parTransId="{4AB64C71-F6CB-4A0D-ABF1-979524995C4F}" sibTransId="{F7CC549C-CD03-4547-9C26-604609964008}"/>
    <dgm:cxn modelId="{E731D919-7702-4334-8072-183823B680E8}" srcId="{597404D3-E1A1-4308-880E-595DF6F9142F}" destId="{83C08262-272B-469F-8A51-D4F927413C37}" srcOrd="9" destOrd="0" parTransId="{17039866-BDB8-44E4-8E1E-E327AA9BEC09}" sibTransId="{D3EB0E24-2C91-4E89-9D7B-3F6D4ECF755E}"/>
    <dgm:cxn modelId="{132B4420-1A79-4005-B0EB-306379E1B5C8}" type="presOf" srcId="{048F7462-9E7B-4E40-881E-F87541DA90DA}" destId="{7D51FC4B-EBBF-4209-B0D2-72E072863403}" srcOrd="0" destOrd="0" presId="urn:microsoft.com/office/officeart/2005/8/layout/venn1"/>
    <dgm:cxn modelId="{141AE262-1E9A-44DA-A69F-1F2EA217678A}" type="presOf" srcId="{752E9706-B833-4F79-A035-6FD39478A4F2}" destId="{23D596B6-6359-489B-A17B-E7B4E1F7EF6C}" srcOrd="0" destOrd="0" presId="urn:microsoft.com/office/officeart/2005/8/layout/venn1"/>
    <dgm:cxn modelId="{EC70616A-9E3B-4C3E-9DA5-9324C5B6CD97}" type="presOf" srcId="{597404D3-E1A1-4308-880E-595DF6F9142F}" destId="{774172E6-32D7-48F4-ABF2-8644CA238E03}" srcOrd="0" destOrd="0" presId="urn:microsoft.com/office/officeart/2005/8/layout/venn1"/>
    <dgm:cxn modelId="{C1523D4D-0B80-4F0E-A850-A2CA27AB6EEE}" srcId="{597404D3-E1A1-4308-880E-595DF6F9142F}" destId="{EFB2EDA7-0734-4312-8CA4-6C6D2837B37F}" srcOrd="10" destOrd="0" parTransId="{C5597B06-AE6F-4B9A-9808-42C8A151CA71}" sibTransId="{9C1FFDBB-66C2-4018-AA9A-DF9126F6C1FA}"/>
    <dgm:cxn modelId="{541C6151-2602-4AFA-A6E9-32B5103D1A79}" srcId="{597404D3-E1A1-4308-880E-595DF6F9142F}" destId="{8E6DEEFB-EA97-4139-B750-D62EDFD4F1D3}" srcOrd="0" destOrd="0" parTransId="{D236F2EA-939A-43A7-8643-61973383521F}" sibTransId="{E70104A6-5409-4A51-B4E1-433E6DC0F791}"/>
    <dgm:cxn modelId="{FA855772-3C59-4EF8-9120-7977116B10DA}" srcId="{597404D3-E1A1-4308-880E-595DF6F9142F}" destId="{51914FC3-2F54-489F-9537-1543E2A8955E}" srcOrd="7" destOrd="0" parTransId="{A419D640-9934-49EF-A30B-B47BE3753849}" sibTransId="{BF8EE4E7-2611-4525-B31B-C4885B619099}"/>
    <dgm:cxn modelId="{1BC69779-10D0-4F15-8413-521E98FC1AD7}" srcId="{597404D3-E1A1-4308-880E-595DF6F9142F}" destId="{AA33720E-E336-458E-AFDB-AC593E2F4DE7}" srcOrd="11" destOrd="0" parTransId="{84BB182B-4526-4073-99BA-01EDAF31C1F9}" sibTransId="{DD38423B-6C08-4EB5-A97D-ED479F19098B}"/>
    <dgm:cxn modelId="{A5A9D679-5943-44AC-8936-6191681033DF}" srcId="{597404D3-E1A1-4308-880E-595DF6F9142F}" destId="{031949CB-C8A1-41D8-945D-F68CCB6AB87C}" srcOrd="6" destOrd="0" parTransId="{997732BF-CA1E-41E3-A103-D31F9A569581}" sibTransId="{71DA0897-C508-412F-B2C9-94CBE9023273}"/>
    <dgm:cxn modelId="{79AD507C-9CE3-4E5A-8BA3-2221FB614B90}" srcId="{597404D3-E1A1-4308-880E-595DF6F9142F}" destId="{6737D653-899D-44F6-AA0D-F39466D09BF6}" srcOrd="8" destOrd="0" parTransId="{EA843F6E-31F6-4187-B0C3-3FE5CB571790}" sibTransId="{43627D53-819A-4F6D-91F4-F26BDF9F362D}"/>
    <dgm:cxn modelId="{F241288D-6585-4F8C-A0AA-58B945ACC338}" srcId="{597404D3-E1A1-4308-880E-595DF6F9142F}" destId="{752E9706-B833-4F79-A035-6FD39478A4F2}" srcOrd="4" destOrd="0" parTransId="{AC6F0911-E408-415D-BCBC-54F965E08B07}" sibTransId="{1BE9B63D-AF3F-4C53-832F-CCFE9730948F}"/>
    <dgm:cxn modelId="{E547FD8F-2F20-418B-89AC-894FACB998ED}" type="presOf" srcId="{053B2A97-11F7-4C1E-B2E7-FD679E36157D}" destId="{2EB51E5B-04AA-4065-9C4B-8ADAF9D51BB9}" srcOrd="0" destOrd="0" presId="urn:microsoft.com/office/officeart/2005/8/layout/venn1"/>
    <dgm:cxn modelId="{9C3F4B90-BF81-4F7D-B3C5-FAA280E80DB0}" srcId="{597404D3-E1A1-4308-880E-595DF6F9142F}" destId="{053B2A97-11F7-4C1E-B2E7-FD679E36157D}" srcOrd="3" destOrd="0" parTransId="{A945534C-492D-491F-8093-9C2A71AEC9A8}" sibTransId="{8E18A302-4295-4A90-889A-742EED09A2FE}"/>
    <dgm:cxn modelId="{D0D0CE93-FB13-4B22-84C7-EFF780C96BB1}" type="presOf" srcId="{78C670CE-8D5B-48BC-B64E-C71FA8B514AE}" destId="{0074782E-CCD4-4F88-ACEA-1825794640CD}" srcOrd="0" destOrd="0" presId="urn:microsoft.com/office/officeart/2005/8/layout/venn1"/>
    <dgm:cxn modelId="{CB3A98C4-DEFD-4993-BE98-087A92D4F506}" type="presOf" srcId="{8E6DEEFB-EA97-4139-B750-D62EDFD4F1D3}" destId="{81594922-0458-48F4-954F-3826EEA3A017}" srcOrd="0" destOrd="0" presId="urn:microsoft.com/office/officeart/2005/8/layout/venn1"/>
    <dgm:cxn modelId="{4DB971EE-FCFB-4338-A72E-112F3BFE7E45}" srcId="{597404D3-E1A1-4308-880E-595DF6F9142F}" destId="{78C670CE-8D5B-48BC-B64E-C71FA8B514AE}" srcOrd="2" destOrd="0" parTransId="{C832C3B3-9546-431B-8E55-1C1A7E5E74F8}" sibTransId="{BAB44148-4643-4D5F-A994-959161F8858E}"/>
    <dgm:cxn modelId="{49719FEF-5FAC-40A9-B729-6EFC9AA86D80}" type="presOf" srcId="{082992DC-6435-49C8-9334-C8FD7851471B}" destId="{E8E37FA1-3FA0-4CDE-AFA6-486CA1040F91}" srcOrd="0" destOrd="0" presId="urn:microsoft.com/office/officeart/2005/8/layout/venn1"/>
    <dgm:cxn modelId="{1A6C7AF8-38C5-4515-A064-BBD8B2CD3BAD}" type="presOf" srcId="{031949CB-C8A1-41D8-945D-F68CCB6AB87C}" destId="{274F24D5-42A5-4C87-A37D-76B51E823199}" srcOrd="0" destOrd="0" presId="urn:microsoft.com/office/officeart/2005/8/layout/venn1"/>
    <dgm:cxn modelId="{7DD75973-B244-4D87-A60C-546D06DBABD5}" type="presParOf" srcId="{774172E6-32D7-48F4-ABF2-8644CA238E03}" destId="{CC6DBB76-E3AD-4DC9-B053-0C0386593004}" srcOrd="0" destOrd="0" presId="urn:microsoft.com/office/officeart/2005/8/layout/venn1"/>
    <dgm:cxn modelId="{D2E98EA0-6BC6-4559-9847-916E584B3E4A}" type="presParOf" srcId="{774172E6-32D7-48F4-ABF2-8644CA238E03}" destId="{81594922-0458-48F4-954F-3826EEA3A017}" srcOrd="1" destOrd="0" presId="urn:microsoft.com/office/officeart/2005/8/layout/venn1"/>
    <dgm:cxn modelId="{E2867B89-664B-4A77-B638-4379FE1D39EE}" type="presParOf" srcId="{774172E6-32D7-48F4-ABF2-8644CA238E03}" destId="{478ECCDC-2BF3-47FF-ABDC-60254B41E9A8}" srcOrd="2" destOrd="0" presId="urn:microsoft.com/office/officeart/2005/8/layout/venn1"/>
    <dgm:cxn modelId="{835C1D5C-68F9-41BB-83C7-7BB0E3FF1E40}" type="presParOf" srcId="{774172E6-32D7-48F4-ABF2-8644CA238E03}" destId="{E8E37FA1-3FA0-4CDE-AFA6-486CA1040F91}" srcOrd="3" destOrd="0" presId="urn:microsoft.com/office/officeart/2005/8/layout/venn1"/>
    <dgm:cxn modelId="{995F25A0-F5BF-420D-B570-106425DC47A4}" type="presParOf" srcId="{774172E6-32D7-48F4-ABF2-8644CA238E03}" destId="{E244DB81-57E3-485C-B5FC-F064A1CCE971}" srcOrd="4" destOrd="0" presId="urn:microsoft.com/office/officeart/2005/8/layout/venn1"/>
    <dgm:cxn modelId="{D1B543B2-0AED-435B-9487-31E3A53D0D8E}" type="presParOf" srcId="{774172E6-32D7-48F4-ABF2-8644CA238E03}" destId="{0074782E-CCD4-4F88-ACEA-1825794640CD}" srcOrd="5" destOrd="0" presId="urn:microsoft.com/office/officeart/2005/8/layout/venn1"/>
    <dgm:cxn modelId="{9E303098-A9DE-4AAE-97D6-EDD0C160A961}" type="presParOf" srcId="{774172E6-32D7-48F4-ABF2-8644CA238E03}" destId="{898308EC-A5FD-4C58-A41F-1A7F27432516}" srcOrd="6" destOrd="0" presId="urn:microsoft.com/office/officeart/2005/8/layout/venn1"/>
    <dgm:cxn modelId="{E85EFE78-8990-46C7-AFD8-E732141EEDBC}" type="presParOf" srcId="{774172E6-32D7-48F4-ABF2-8644CA238E03}" destId="{2EB51E5B-04AA-4065-9C4B-8ADAF9D51BB9}" srcOrd="7" destOrd="0" presId="urn:microsoft.com/office/officeart/2005/8/layout/venn1"/>
    <dgm:cxn modelId="{25F15130-B374-4F18-B14B-3B19BF764535}" type="presParOf" srcId="{774172E6-32D7-48F4-ABF2-8644CA238E03}" destId="{D3DA7B28-106B-4C2D-AAED-C8D602717379}" srcOrd="8" destOrd="0" presId="urn:microsoft.com/office/officeart/2005/8/layout/venn1"/>
    <dgm:cxn modelId="{9BBB7C70-A9E4-4407-A84A-A4CAF341A885}" type="presParOf" srcId="{774172E6-32D7-48F4-ABF2-8644CA238E03}" destId="{23D596B6-6359-489B-A17B-E7B4E1F7EF6C}" srcOrd="9" destOrd="0" presId="urn:microsoft.com/office/officeart/2005/8/layout/venn1"/>
    <dgm:cxn modelId="{D875B095-A7AF-4840-BD88-CAB77A3DDE18}" type="presParOf" srcId="{774172E6-32D7-48F4-ABF2-8644CA238E03}" destId="{37E1DC86-A2EA-475D-9D48-EE39CF8B5635}" srcOrd="10" destOrd="0" presId="urn:microsoft.com/office/officeart/2005/8/layout/venn1"/>
    <dgm:cxn modelId="{EF73AB1E-FAE2-43F0-813B-C9F25834DDA1}" type="presParOf" srcId="{774172E6-32D7-48F4-ABF2-8644CA238E03}" destId="{7D51FC4B-EBBF-4209-B0D2-72E072863403}" srcOrd="11" destOrd="0" presId="urn:microsoft.com/office/officeart/2005/8/layout/venn1"/>
    <dgm:cxn modelId="{579EC0F5-E434-4FC8-BEF9-14478C0E1198}" type="presParOf" srcId="{774172E6-32D7-48F4-ABF2-8644CA238E03}" destId="{C1D74BDD-CDF6-4044-BBFE-57DD617B165B}" srcOrd="12" destOrd="0" presId="urn:microsoft.com/office/officeart/2005/8/layout/venn1"/>
    <dgm:cxn modelId="{C62A619F-4534-4220-97BB-CBD35DF0E673}" type="presParOf" srcId="{774172E6-32D7-48F4-ABF2-8644CA238E03}" destId="{274F24D5-42A5-4C87-A37D-76B51E82319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44C840-B375-4A24-869A-041E20C8A0FA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AF467E5-C3E0-404D-9969-33906329C251}">
      <dgm:prSet custT="1"/>
      <dgm:spPr>
        <a:solidFill>
          <a:srgbClr val="0066FF">
            <a:alpha val="49804"/>
          </a:srgbClr>
        </a:solidFill>
      </dgm:spPr>
      <dgm:t>
        <a:bodyPr/>
        <a:lstStyle/>
        <a:p>
          <a:r>
            <a: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What we learned: </a:t>
          </a:r>
          <a:endParaRPr lang="en-IN" sz="280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54C26-3F4A-48AC-ADBB-BCBBEFF320EB}" type="parTrans" cxnId="{844EF9E5-04A7-441E-BC63-0FF116A6B8F5}">
      <dgm:prSet/>
      <dgm:spPr/>
      <dgm:t>
        <a:bodyPr/>
        <a:lstStyle/>
        <a:p>
          <a:endParaRPr lang="en-IN"/>
        </a:p>
      </dgm:t>
    </dgm:pt>
    <dgm:pt modelId="{1C82DA90-B1CC-46E9-B4DB-4E9B8A7B365E}" type="sibTrans" cxnId="{844EF9E5-04A7-441E-BC63-0FF116A6B8F5}">
      <dgm:prSet/>
      <dgm:spPr/>
      <dgm:t>
        <a:bodyPr/>
        <a:lstStyle/>
        <a:p>
          <a:endParaRPr lang="en-IN"/>
        </a:p>
      </dgm:t>
    </dgm:pt>
    <dgm:pt modelId="{66D460B8-5911-4DD7-AC48-D497E17A184D}">
      <dgm:prSet custT="1"/>
      <dgm:spPr>
        <a:solidFill>
          <a:srgbClr val="0066FF">
            <a:alpha val="49804"/>
          </a:srgbClr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Teamwork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2A6805-D38E-40A0-A585-87E28A33E22B}" type="parTrans" cxnId="{F8CF6078-8F34-403D-A216-CF638512D68F}">
      <dgm:prSet/>
      <dgm:spPr/>
      <dgm:t>
        <a:bodyPr/>
        <a:lstStyle/>
        <a:p>
          <a:endParaRPr lang="en-IN"/>
        </a:p>
      </dgm:t>
    </dgm:pt>
    <dgm:pt modelId="{44C09FD5-4B07-48CA-9BEB-88913BD6A3A7}" type="sibTrans" cxnId="{F8CF6078-8F34-403D-A216-CF638512D68F}">
      <dgm:prSet/>
      <dgm:spPr/>
      <dgm:t>
        <a:bodyPr/>
        <a:lstStyle/>
        <a:p>
          <a:endParaRPr lang="en-IN"/>
        </a:p>
      </dgm:t>
    </dgm:pt>
    <dgm:pt modelId="{755BF0B3-F109-4503-8381-CD26FED9353D}">
      <dgm:prSet custT="1"/>
      <dgm:spPr>
        <a:solidFill>
          <a:srgbClr val="0066FF">
            <a:alpha val="49804"/>
          </a:srgbClr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81FBDC-56D0-49B7-9E59-BF757532D9A4}" type="parTrans" cxnId="{1B924B46-7A7A-4D97-BEB2-0D9FACFD61C5}">
      <dgm:prSet/>
      <dgm:spPr/>
      <dgm:t>
        <a:bodyPr/>
        <a:lstStyle/>
        <a:p>
          <a:endParaRPr lang="en-IN"/>
        </a:p>
      </dgm:t>
    </dgm:pt>
    <dgm:pt modelId="{7197474C-FCD9-4148-8690-DE1A98724531}" type="sibTrans" cxnId="{1B924B46-7A7A-4D97-BEB2-0D9FACFD61C5}">
      <dgm:prSet/>
      <dgm:spPr/>
      <dgm:t>
        <a:bodyPr/>
        <a:lstStyle/>
        <a:p>
          <a:endParaRPr lang="en-IN"/>
        </a:p>
      </dgm:t>
    </dgm:pt>
    <dgm:pt modelId="{098FA84F-6F9C-4B57-8AB9-1F2D6496F6EA}">
      <dgm:prSet custT="1"/>
      <dgm:spPr>
        <a:solidFill>
          <a:srgbClr val="0066FF">
            <a:alpha val="49804"/>
          </a:srgbClr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5025E-B6B9-49E8-BDA5-C33BFAFF94C3}" type="parTrans" cxnId="{49F737F1-96FA-4071-8CD5-0B742ADB8286}">
      <dgm:prSet/>
      <dgm:spPr/>
      <dgm:t>
        <a:bodyPr/>
        <a:lstStyle/>
        <a:p>
          <a:endParaRPr lang="en-IN"/>
        </a:p>
      </dgm:t>
    </dgm:pt>
    <dgm:pt modelId="{51E09C38-1403-483B-9051-B17EFA305E99}" type="sibTrans" cxnId="{49F737F1-96FA-4071-8CD5-0B742ADB8286}">
      <dgm:prSet/>
      <dgm:spPr/>
      <dgm:t>
        <a:bodyPr/>
        <a:lstStyle/>
        <a:p>
          <a:endParaRPr lang="en-IN"/>
        </a:p>
      </dgm:t>
    </dgm:pt>
    <dgm:pt modelId="{09928027-7CF9-41B0-8473-1EB035A12FCF}">
      <dgm:prSet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Scope:</a:t>
          </a:r>
          <a:endParaRPr lang="en-IN" sz="28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227529-CDCE-4D46-9D2D-5CBAEFCFEDB5}" type="parTrans" cxnId="{082FF631-4659-4842-9275-A92CBCA46778}">
      <dgm:prSet/>
      <dgm:spPr/>
      <dgm:t>
        <a:bodyPr/>
        <a:lstStyle/>
        <a:p>
          <a:endParaRPr lang="en-IN"/>
        </a:p>
      </dgm:t>
    </dgm:pt>
    <dgm:pt modelId="{B05E3278-8BC4-48E3-98E8-BABF607D9C2D}" type="sibTrans" cxnId="{082FF631-4659-4842-9275-A92CBCA46778}">
      <dgm:prSet/>
      <dgm:spPr/>
      <dgm:t>
        <a:bodyPr/>
        <a:lstStyle/>
        <a:p>
          <a:endParaRPr lang="en-IN"/>
        </a:p>
      </dgm:t>
    </dgm:pt>
    <dgm:pt modelId="{2436AAC0-ED62-4BB7-B597-3AC231DC455A}">
      <dgm:prSet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SMS/Email Tracking </a:t>
          </a:r>
          <a:endParaRPr lang="en-I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FBBD7-1AA9-4BC4-998C-7F36135D0435}" type="parTrans" cxnId="{4335686C-3D75-4AF7-9822-99C231DBDD70}">
      <dgm:prSet/>
      <dgm:spPr/>
      <dgm:t>
        <a:bodyPr/>
        <a:lstStyle/>
        <a:p>
          <a:endParaRPr lang="en-IN"/>
        </a:p>
      </dgm:t>
    </dgm:pt>
    <dgm:pt modelId="{879636E0-BCFD-4E17-AAED-4C7CCBB71992}" type="sibTrans" cxnId="{4335686C-3D75-4AF7-9822-99C231DBDD70}">
      <dgm:prSet/>
      <dgm:spPr/>
      <dgm:t>
        <a:bodyPr/>
        <a:lstStyle/>
        <a:p>
          <a:endParaRPr lang="en-IN"/>
        </a:p>
      </dgm:t>
    </dgm:pt>
    <dgm:pt modelId="{B83D3A66-E578-4BED-BF38-D93A91313D7F}">
      <dgm:prSet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Live Database Fetch</a:t>
          </a:r>
          <a:endParaRPr lang="en-I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7EBFDF-2419-4F20-A012-C8E57EBF4B0A}" type="parTrans" cxnId="{799ACD1B-0D35-4A5A-AC86-978573A06595}">
      <dgm:prSet/>
      <dgm:spPr/>
      <dgm:t>
        <a:bodyPr/>
        <a:lstStyle/>
        <a:p>
          <a:endParaRPr lang="en-IN"/>
        </a:p>
      </dgm:t>
    </dgm:pt>
    <dgm:pt modelId="{D3996056-D53B-41DC-9CC7-0292D92EB790}" type="sibTrans" cxnId="{799ACD1B-0D35-4A5A-AC86-978573A06595}">
      <dgm:prSet/>
      <dgm:spPr/>
      <dgm:t>
        <a:bodyPr/>
        <a:lstStyle/>
        <a:p>
          <a:endParaRPr lang="en-IN"/>
        </a:p>
      </dgm:t>
    </dgm:pt>
    <dgm:pt modelId="{E592741D-129B-4F1D-B6C6-CEDC51C3F76A}">
      <dgm:prSet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 Panel</a:t>
          </a:r>
          <a:endParaRPr lang="en-I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CB4EE0-49D5-428E-8FC6-F62BCA0DA335}" type="parTrans" cxnId="{325E6A99-EBB0-45A3-B65C-15727E07E556}">
      <dgm:prSet/>
      <dgm:spPr/>
      <dgm:t>
        <a:bodyPr/>
        <a:lstStyle/>
        <a:p>
          <a:endParaRPr lang="en-IN"/>
        </a:p>
      </dgm:t>
    </dgm:pt>
    <dgm:pt modelId="{3FAA7F9C-3AE2-4572-855A-C2CB9F4F33C1}" type="sibTrans" cxnId="{325E6A99-EBB0-45A3-B65C-15727E07E556}">
      <dgm:prSet/>
      <dgm:spPr/>
      <dgm:t>
        <a:bodyPr/>
        <a:lstStyle/>
        <a:p>
          <a:endParaRPr lang="en-IN"/>
        </a:p>
      </dgm:t>
    </dgm:pt>
    <dgm:pt modelId="{EBFAAB22-43B5-4A12-A80F-7073684DCA6A}" type="pres">
      <dgm:prSet presAssocID="{9A44C840-B375-4A24-869A-041E20C8A0FA}" presName="compositeShape" presStyleCnt="0">
        <dgm:presLayoutVars>
          <dgm:chMax val="7"/>
          <dgm:dir/>
          <dgm:resizeHandles val="exact"/>
        </dgm:presLayoutVars>
      </dgm:prSet>
      <dgm:spPr/>
    </dgm:pt>
    <dgm:pt modelId="{794F4293-E151-4C06-AE5E-114CD7BCB416}" type="pres">
      <dgm:prSet presAssocID="{EAF467E5-C3E0-404D-9969-33906329C251}" presName="circ1" presStyleLbl="vennNode1" presStyleIdx="0" presStyleCnt="2" custScaleX="101870"/>
      <dgm:spPr/>
    </dgm:pt>
    <dgm:pt modelId="{2488013F-02B7-496C-A6D4-B5997905B5D7}" type="pres">
      <dgm:prSet presAssocID="{EAF467E5-C3E0-404D-9969-33906329C2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D1FBFB-73B9-4555-99D0-2445B7FC4C59}" type="pres">
      <dgm:prSet presAssocID="{09928027-7CF9-41B0-8473-1EB035A12FCF}" presName="circ2" presStyleLbl="vennNode1" presStyleIdx="1" presStyleCnt="2"/>
      <dgm:spPr/>
    </dgm:pt>
    <dgm:pt modelId="{F3DF9CE8-86AA-4848-AD3F-68015B382082}" type="pres">
      <dgm:prSet presAssocID="{09928027-7CF9-41B0-8473-1EB035A12FC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B5A8C05-74F0-4C4D-8C81-E23485C4975A}" type="presOf" srcId="{755BF0B3-F109-4503-8381-CD26FED9353D}" destId="{794F4293-E151-4C06-AE5E-114CD7BCB416}" srcOrd="0" destOrd="2" presId="urn:microsoft.com/office/officeart/2005/8/layout/venn1"/>
    <dgm:cxn modelId="{799ACD1B-0D35-4A5A-AC86-978573A06595}" srcId="{09928027-7CF9-41B0-8473-1EB035A12FCF}" destId="{B83D3A66-E578-4BED-BF38-D93A91313D7F}" srcOrd="1" destOrd="0" parTransId="{517EBFDF-2419-4F20-A012-C8E57EBF4B0A}" sibTransId="{D3996056-D53B-41DC-9CC7-0292D92EB790}"/>
    <dgm:cxn modelId="{6B107325-AD06-4DC5-815C-DDD953105D76}" type="presOf" srcId="{2436AAC0-ED62-4BB7-B597-3AC231DC455A}" destId="{02D1FBFB-73B9-4555-99D0-2445B7FC4C59}" srcOrd="0" destOrd="1" presId="urn:microsoft.com/office/officeart/2005/8/layout/venn1"/>
    <dgm:cxn modelId="{E401AA2C-6E04-4265-A3DA-B1A59EC956AA}" type="presOf" srcId="{09928027-7CF9-41B0-8473-1EB035A12FCF}" destId="{02D1FBFB-73B9-4555-99D0-2445B7FC4C59}" srcOrd="0" destOrd="0" presId="urn:microsoft.com/office/officeart/2005/8/layout/venn1"/>
    <dgm:cxn modelId="{082FF631-4659-4842-9275-A92CBCA46778}" srcId="{9A44C840-B375-4A24-869A-041E20C8A0FA}" destId="{09928027-7CF9-41B0-8473-1EB035A12FCF}" srcOrd="1" destOrd="0" parTransId="{11227529-CDCE-4D46-9D2D-5CBAEFCFEDB5}" sibTransId="{B05E3278-8BC4-48E3-98E8-BABF607D9C2D}"/>
    <dgm:cxn modelId="{1B924B46-7A7A-4D97-BEB2-0D9FACFD61C5}" srcId="{EAF467E5-C3E0-404D-9969-33906329C251}" destId="{755BF0B3-F109-4503-8381-CD26FED9353D}" srcOrd="1" destOrd="0" parTransId="{7081FBDC-56D0-49B7-9E59-BF757532D9A4}" sibTransId="{7197474C-FCD9-4148-8690-DE1A98724531}"/>
    <dgm:cxn modelId="{4335686C-3D75-4AF7-9822-99C231DBDD70}" srcId="{09928027-7CF9-41B0-8473-1EB035A12FCF}" destId="{2436AAC0-ED62-4BB7-B597-3AC231DC455A}" srcOrd="0" destOrd="0" parTransId="{38CFBBD7-1AA9-4BC4-998C-7F36135D0435}" sibTransId="{879636E0-BCFD-4E17-AAED-4C7CCBB71992}"/>
    <dgm:cxn modelId="{65E16672-ED58-47C4-B644-BB314E6560BB}" type="presOf" srcId="{098FA84F-6F9C-4B57-8AB9-1F2D6496F6EA}" destId="{2488013F-02B7-496C-A6D4-B5997905B5D7}" srcOrd="1" destOrd="3" presId="urn:microsoft.com/office/officeart/2005/8/layout/venn1"/>
    <dgm:cxn modelId="{45867274-82AA-4963-976E-C74E03460FCB}" type="presOf" srcId="{9A44C840-B375-4A24-869A-041E20C8A0FA}" destId="{EBFAAB22-43B5-4A12-A80F-7073684DCA6A}" srcOrd="0" destOrd="0" presId="urn:microsoft.com/office/officeart/2005/8/layout/venn1"/>
    <dgm:cxn modelId="{0140F356-E565-4D2D-9CA8-D7A2F8A8EDE1}" type="presOf" srcId="{E592741D-129B-4F1D-B6C6-CEDC51C3F76A}" destId="{02D1FBFB-73B9-4555-99D0-2445B7FC4C59}" srcOrd="0" destOrd="3" presId="urn:microsoft.com/office/officeart/2005/8/layout/venn1"/>
    <dgm:cxn modelId="{F8CF6078-8F34-403D-A216-CF638512D68F}" srcId="{EAF467E5-C3E0-404D-9969-33906329C251}" destId="{66D460B8-5911-4DD7-AC48-D497E17A184D}" srcOrd="0" destOrd="0" parTransId="{C72A6805-D38E-40A0-A585-87E28A33E22B}" sibTransId="{44C09FD5-4B07-48CA-9BEB-88913BD6A3A7}"/>
    <dgm:cxn modelId="{69C17C79-9F71-421D-A6BA-410A72AE5CA3}" type="presOf" srcId="{E592741D-129B-4F1D-B6C6-CEDC51C3F76A}" destId="{F3DF9CE8-86AA-4848-AD3F-68015B382082}" srcOrd="1" destOrd="3" presId="urn:microsoft.com/office/officeart/2005/8/layout/venn1"/>
    <dgm:cxn modelId="{DFBF315A-B846-4986-A816-D9FBA7370626}" type="presOf" srcId="{66D460B8-5911-4DD7-AC48-D497E17A184D}" destId="{2488013F-02B7-496C-A6D4-B5997905B5D7}" srcOrd="1" destOrd="1" presId="urn:microsoft.com/office/officeart/2005/8/layout/venn1"/>
    <dgm:cxn modelId="{E6873E90-3359-4AEA-901F-165D1250BCF6}" type="presOf" srcId="{755BF0B3-F109-4503-8381-CD26FED9353D}" destId="{2488013F-02B7-496C-A6D4-B5997905B5D7}" srcOrd="1" destOrd="2" presId="urn:microsoft.com/office/officeart/2005/8/layout/venn1"/>
    <dgm:cxn modelId="{325E6A99-EBB0-45A3-B65C-15727E07E556}" srcId="{09928027-7CF9-41B0-8473-1EB035A12FCF}" destId="{E592741D-129B-4F1D-B6C6-CEDC51C3F76A}" srcOrd="2" destOrd="0" parTransId="{6CCB4EE0-49D5-428E-8FC6-F62BCA0DA335}" sibTransId="{3FAA7F9C-3AE2-4572-855A-C2CB9F4F33C1}"/>
    <dgm:cxn modelId="{CF60099F-2556-4B71-AC4B-F058363E7D74}" type="presOf" srcId="{EAF467E5-C3E0-404D-9969-33906329C251}" destId="{794F4293-E151-4C06-AE5E-114CD7BCB416}" srcOrd="0" destOrd="0" presId="urn:microsoft.com/office/officeart/2005/8/layout/venn1"/>
    <dgm:cxn modelId="{E579BBA1-ED7F-47D9-9C3D-28E6EB4BDC2C}" type="presOf" srcId="{2436AAC0-ED62-4BB7-B597-3AC231DC455A}" destId="{F3DF9CE8-86AA-4848-AD3F-68015B382082}" srcOrd="1" destOrd="1" presId="urn:microsoft.com/office/officeart/2005/8/layout/venn1"/>
    <dgm:cxn modelId="{C77529CD-78CD-451B-91F1-CEDF554C80AB}" type="presOf" srcId="{098FA84F-6F9C-4B57-8AB9-1F2D6496F6EA}" destId="{794F4293-E151-4C06-AE5E-114CD7BCB416}" srcOrd="0" destOrd="3" presId="urn:microsoft.com/office/officeart/2005/8/layout/venn1"/>
    <dgm:cxn modelId="{D6BB05D1-68F4-48CD-8BBC-529BAEBD27E0}" type="presOf" srcId="{B83D3A66-E578-4BED-BF38-D93A91313D7F}" destId="{F3DF9CE8-86AA-4848-AD3F-68015B382082}" srcOrd="1" destOrd="2" presId="urn:microsoft.com/office/officeart/2005/8/layout/venn1"/>
    <dgm:cxn modelId="{3A458BD9-D40D-4F35-B00F-01D29F7217A8}" type="presOf" srcId="{66D460B8-5911-4DD7-AC48-D497E17A184D}" destId="{794F4293-E151-4C06-AE5E-114CD7BCB416}" srcOrd="0" destOrd="1" presId="urn:microsoft.com/office/officeart/2005/8/layout/venn1"/>
    <dgm:cxn modelId="{799057E0-1452-4820-A413-9D903A9AD801}" type="presOf" srcId="{EAF467E5-C3E0-404D-9969-33906329C251}" destId="{2488013F-02B7-496C-A6D4-B5997905B5D7}" srcOrd="1" destOrd="0" presId="urn:microsoft.com/office/officeart/2005/8/layout/venn1"/>
    <dgm:cxn modelId="{096C03E5-D584-4389-B886-B2BCD723EF44}" type="presOf" srcId="{09928027-7CF9-41B0-8473-1EB035A12FCF}" destId="{F3DF9CE8-86AA-4848-AD3F-68015B382082}" srcOrd="1" destOrd="0" presId="urn:microsoft.com/office/officeart/2005/8/layout/venn1"/>
    <dgm:cxn modelId="{844EF9E5-04A7-441E-BC63-0FF116A6B8F5}" srcId="{9A44C840-B375-4A24-869A-041E20C8A0FA}" destId="{EAF467E5-C3E0-404D-9969-33906329C251}" srcOrd="0" destOrd="0" parTransId="{64B54C26-3F4A-48AC-ADBB-BCBBEFF320EB}" sibTransId="{1C82DA90-B1CC-46E9-B4DB-4E9B8A7B365E}"/>
    <dgm:cxn modelId="{49F737F1-96FA-4071-8CD5-0B742ADB8286}" srcId="{EAF467E5-C3E0-404D-9969-33906329C251}" destId="{098FA84F-6F9C-4B57-8AB9-1F2D6496F6EA}" srcOrd="2" destOrd="0" parTransId="{6585025E-B6B9-49E8-BDA5-C33BFAFF94C3}" sibTransId="{51E09C38-1403-483B-9051-B17EFA305E99}"/>
    <dgm:cxn modelId="{25729EFA-37C4-49D7-8916-FD23DF45B37B}" type="presOf" srcId="{B83D3A66-E578-4BED-BF38-D93A91313D7F}" destId="{02D1FBFB-73B9-4555-99D0-2445B7FC4C59}" srcOrd="0" destOrd="2" presId="urn:microsoft.com/office/officeart/2005/8/layout/venn1"/>
    <dgm:cxn modelId="{C2E89EBB-FEF2-49BA-BB37-60FF95C3339C}" type="presParOf" srcId="{EBFAAB22-43B5-4A12-A80F-7073684DCA6A}" destId="{794F4293-E151-4C06-AE5E-114CD7BCB416}" srcOrd="0" destOrd="0" presId="urn:microsoft.com/office/officeart/2005/8/layout/venn1"/>
    <dgm:cxn modelId="{B4AE43F3-90EB-4B5F-B500-E389EB26A2CF}" type="presParOf" srcId="{EBFAAB22-43B5-4A12-A80F-7073684DCA6A}" destId="{2488013F-02B7-496C-A6D4-B5997905B5D7}" srcOrd="1" destOrd="0" presId="urn:microsoft.com/office/officeart/2005/8/layout/venn1"/>
    <dgm:cxn modelId="{67AC4789-91AF-40CE-9C27-30CA58B16E46}" type="presParOf" srcId="{EBFAAB22-43B5-4A12-A80F-7073684DCA6A}" destId="{02D1FBFB-73B9-4555-99D0-2445B7FC4C59}" srcOrd="2" destOrd="0" presId="urn:microsoft.com/office/officeart/2005/8/layout/venn1"/>
    <dgm:cxn modelId="{8DE5FC3D-24D3-4922-925A-36F4D436FEAC}" type="presParOf" srcId="{EBFAAB22-43B5-4A12-A80F-7073684DCA6A}" destId="{F3DF9CE8-86AA-4848-AD3F-68015B38208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1AE78-34F8-4BD8-9E49-7989AC270331}">
      <dsp:nvSpPr>
        <dsp:cNvPr id="0" name=""/>
        <dsp:cNvSpPr/>
      </dsp:nvSpPr>
      <dsp:spPr>
        <a:xfrm>
          <a:off x="-4905607" y="-751729"/>
          <a:ext cx="5842584" cy="5842584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A6733-3A88-4A53-957E-7CB1C4A22778}">
      <dsp:nvSpPr>
        <dsp:cNvPr id="0" name=""/>
        <dsp:cNvSpPr/>
      </dsp:nvSpPr>
      <dsp:spPr>
        <a:xfrm>
          <a:off x="490669" y="333591"/>
          <a:ext cx="7010638" cy="6675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85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HTML, CSS, JavaScript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669" y="333591"/>
        <a:ext cx="7010638" cy="667530"/>
      </dsp:txXfrm>
    </dsp:sp>
    <dsp:sp modelId="{A3D07299-9FBC-4ABC-9865-0FC4DCC8DD21}">
      <dsp:nvSpPr>
        <dsp:cNvPr id="0" name=""/>
        <dsp:cNvSpPr/>
      </dsp:nvSpPr>
      <dsp:spPr>
        <a:xfrm>
          <a:off x="73462" y="250150"/>
          <a:ext cx="834413" cy="834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C793F-0CBF-4244-AF3E-33D5B5C8F3B0}">
      <dsp:nvSpPr>
        <dsp:cNvPr id="0" name=""/>
        <dsp:cNvSpPr/>
      </dsp:nvSpPr>
      <dsp:spPr>
        <a:xfrm>
          <a:off x="873379" y="1335061"/>
          <a:ext cx="6627928" cy="6675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85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Track Shipment navbar link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379" y="1335061"/>
        <a:ext cx="6627928" cy="667530"/>
      </dsp:txXfrm>
    </dsp:sp>
    <dsp:sp modelId="{D933ABCD-CCAB-49EB-BBD6-B2435127FB91}">
      <dsp:nvSpPr>
        <dsp:cNvPr id="0" name=""/>
        <dsp:cNvSpPr/>
      </dsp:nvSpPr>
      <dsp:spPr>
        <a:xfrm>
          <a:off x="456173" y="1251620"/>
          <a:ext cx="834413" cy="834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A2CB-01FA-4AE8-A25B-30D5096940FF}">
      <dsp:nvSpPr>
        <dsp:cNvPr id="0" name=""/>
        <dsp:cNvSpPr/>
      </dsp:nvSpPr>
      <dsp:spPr>
        <a:xfrm>
          <a:off x="873379" y="2336532"/>
          <a:ext cx="6627928" cy="6675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85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Scrolls to form at the bottom of the page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379" y="2336532"/>
        <a:ext cx="6627928" cy="667530"/>
      </dsp:txXfrm>
    </dsp:sp>
    <dsp:sp modelId="{67936378-D662-403C-B64B-D4874840548B}">
      <dsp:nvSpPr>
        <dsp:cNvPr id="0" name=""/>
        <dsp:cNvSpPr/>
      </dsp:nvSpPr>
      <dsp:spPr>
        <a:xfrm>
          <a:off x="456173" y="2253090"/>
          <a:ext cx="834413" cy="834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D6C6A-8081-4E46-BD1C-6345B67F8723}">
      <dsp:nvSpPr>
        <dsp:cNvPr id="0" name=""/>
        <dsp:cNvSpPr/>
      </dsp:nvSpPr>
      <dsp:spPr>
        <a:xfrm>
          <a:off x="490669" y="3338002"/>
          <a:ext cx="7010638" cy="6675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85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Styling matches existing site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669" y="3338002"/>
        <a:ext cx="7010638" cy="667530"/>
      </dsp:txXfrm>
    </dsp:sp>
    <dsp:sp modelId="{8A032701-2533-46C0-A450-7130E0BDAF7D}">
      <dsp:nvSpPr>
        <dsp:cNvPr id="0" name=""/>
        <dsp:cNvSpPr/>
      </dsp:nvSpPr>
      <dsp:spPr>
        <a:xfrm>
          <a:off x="73462" y="3254560"/>
          <a:ext cx="834413" cy="834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8FE7C-F89B-48F9-B213-393A8BA2CCDC}">
      <dsp:nvSpPr>
        <dsp:cNvPr id="0" name=""/>
        <dsp:cNvSpPr/>
      </dsp:nvSpPr>
      <dsp:spPr>
        <a:xfrm>
          <a:off x="7815" y="699001"/>
          <a:ext cx="2336012" cy="14016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User enters Tracking ID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867" y="740053"/>
        <a:ext cx="2253908" cy="1319503"/>
      </dsp:txXfrm>
    </dsp:sp>
    <dsp:sp modelId="{0F28A48E-B617-45AA-AC59-6E161901F367}">
      <dsp:nvSpPr>
        <dsp:cNvPr id="0" name=""/>
        <dsp:cNvSpPr/>
      </dsp:nvSpPr>
      <dsp:spPr>
        <a:xfrm>
          <a:off x="2577429" y="1110139"/>
          <a:ext cx="495234" cy="579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577429" y="1226005"/>
        <a:ext cx="346664" cy="347599"/>
      </dsp:txXfrm>
    </dsp:sp>
    <dsp:sp modelId="{A968A607-6603-4284-A519-E8267A2672B7}">
      <dsp:nvSpPr>
        <dsp:cNvPr id="0" name=""/>
        <dsp:cNvSpPr/>
      </dsp:nvSpPr>
      <dsp:spPr>
        <a:xfrm>
          <a:off x="3278233" y="699001"/>
          <a:ext cx="2336012" cy="1401607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JavaScript shows result instantly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9285" y="740053"/>
        <a:ext cx="2253908" cy="1319503"/>
      </dsp:txXfrm>
    </dsp:sp>
    <dsp:sp modelId="{1EC5C594-9BAD-4996-9819-66B5A172894D}">
      <dsp:nvSpPr>
        <dsp:cNvPr id="0" name=""/>
        <dsp:cNvSpPr/>
      </dsp:nvSpPr>
      <dsp:spPr>
        <a:xfrm>
          <a:off x="5847847" y="1110139"/>
          <a:ext cx="495234" cy="579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5847847" y="1226005"/>
        <a:ext cx="346664" cy="347599"/>
      </dsp:txXfrm>
    </dsp:sp>
    <dsp:sp modelId="{AC08440F-92A4-4B09-BEA5-1CAA3AE6CCEC}">
      <dsp:nvSpPr>
        <dsp:cNvPr id="0" name=""/>
        <dsp:cNvSpPr/>
      </dsp:nvSpPr>
      <dsp:spPr>
        <a:xfrm>
          <a:off x="6548651" y="699001"/>
          <a:ext cx="2336012" cy="1401607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Clean, styled output — no page reload needed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9703" y="740053"/>
        <a:ext cx="2253908" cy="1319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A5F12-B38E-4B0E-894E-EF6394863091}">
      <dsp:nvSpPr>
        <dsp:cNvPr id="0" name=""/>
        <dsp:cNvSpPr/>
      </dsp:nvSpPr>
      <dsp:spPr>
        <a:xfrm>
          <a:off x="4043" y="1972687"/>
          <a:ext cx="2068208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MySQL Workbench Used</a:t>
          </a:r>
          <a:endParaRPr lang="en-IN" sz="2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3" y="1972687"/>
        <a:ext cx="2068208" cy="1158300"/>
      </dsp:txXfrm>
    </dsp:sp>
    <dsp:sp modelId="{BC0312EE-C980-4C6F-A806-449280E943E8}">
      <dsp:nvSpPr>
        <dsp:cNvPr id="0" name=""/>
        <dsp:cNvSpPr/>
      </dsp:nvSpPr>
      <dsp:spPr>
        <a:xfrm>
          <a:off x="2072251" y="162843"/>
          <a:ext cx="413641" cy="47779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8C9B6-6738-4ADD-A5A5-062ED69EDC5C}">
      <dsp:nvSpPr>
        <dsp:cNvPr id="0" name=""/>
        <dsp:cNvSpPr/>
      </dsp:nvSpPr>
      <dsp:spPr>
        <a:xfrm>
          <a:off x="2651350" y="162843"/>
          <a:ext cx="5625526" cy="477798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Table:</a:t>
          </a:r>
          <a:endParaRPr lang="en-IN" sz="26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Shipments</a:t>
          </a:r>
          <a:endParaRPr lang="en-IN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Fields:</a:t>
          </a:r>
          <a:endParaRPr lang="en-IN" sz="26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 Tracking Number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Sender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Receiver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Destination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Status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imported from Excel</a:t>
          </a:r>
          <a:endParaRPr lang="en-IN" sz="26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51350" y="162843"/>
        <a:ext cx="5625526" cy="4777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DBB76-E3AD-4DC9-B053-0C0386593004}">
      <dsp:nvSpPr>
        <dsp:cNvPr id="0" name=""/>
        <dsp:cNvSpPr/>
      </dsp:nvSpPr>
      <dsp:spPr>
        <a:xfrm rot="540000">
          <a:off x="3525074" y="821512"/>
          <a:ext cx="2130362" cy="213035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1594922-0458-48F4-954F-3826EEA3A017}">
      <dsp:nvSpPr>
        <dsp:cNvPr id="0" name=""/>
        <dsp:cNvSpPr/>
      </dsp:nvSpPr>
      <dsp:spPr>
        <a:xfrm>
          <a:off x="3746224" y="0"/>
          <a:ext cx="1688063" cy="90337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</a:p>
      </dsp:txBody>
      <dsp:txXfrm>
        <a:off x="3746224" y="0"/>
        <a:ext cx="1688063" cy="903371"/>
      </dsp:txXfrm>
    </dsp:sp>
    <dsp:sp modelId="{478ECCDC-2BF3-47FF-ABDC-60254B41E9A8}">
      <dsp:nvSpPr>
        <dsp:cNvPr id="0" name=""/>
        <dsp:cNvSpPr/>
      </dsp:nvSpPr>
      <dsp:spPr>
        <a:xfrm rot="540000">
          <a:off x="3957218" y="1029288"/>
          <a:ext cx="2130362" cy="2130358"/>
        </a:xfrm>
        <a:prstGeom prst="ellipse">
          <a:avLst/>
        </a:prstGeom>
        <a:solidFill>
          <a:schemeClr val="accent5">
            <a:alpha val="50000"/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E37FA1-3FA0-4CDE-AFA6-486CA1040F91}">
      <dsp:nvSpPr>
        <dsp:cNvPr id="0" name=""/>
        <dsp:cNvSpPr/>
      </dsp:nvSpPr>
      <dsp:spPr>
        <a:xfrm>
          <a:off x="5940706" y="858203"/>
          <a:ext cx="1595986" cy="9937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</a:p>
      </dsp:txBody>
      <dsp:txXfrm>
        <a:off x="5940706" y="858203"/>
        <a:ext cx="1595986" cy="993708"/>
      </dsp:txXfrm>
    </dsp:sp>
    <dsp:sp modelId="{E244DB81-57E3-485C-B5FC-F064A1CCE971}">
      <dsp:nvSpPr>
        <dsp:cNvPr id="0" name=""/>
        <dsp:cNvSpPr/>
      </dsp:nvSpPr>
      <dsp:spPr>
        <a:xfrm rot="540000">
          <a:off x="4063413" y="1496783"/>
          <a:ext cx="2130362" cy="2130358"/>
        </a:xfrm>
        <a:prstGeom prst="ellipse">
          <a:avLst/>
        </a:prstGeom>
        <a:solidFill>
          <a:schemeClr val="accent5">
            <a:alpha val="50000"/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074782E-CCD4-4F88-ACEA-1825794640CD}">
      <dsp:nvSpPr>
        <dsp:cNvPr id="0" name=""/>
        <dsp:cNvSpPr/>
      </dsp:nvSpPr>
      <dsp:spPr>
        <a:xfrm>
          <a:off x="6094166" y="2122923"/>
          <a:ext cx="1565294" cy="10614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</a:p>
      </dsp:txBody>
      <dsp:txXfrm>
        <a:off x="6094166" y="2122923"/>
        <a:ext cx="1565294" cy="1061461"/>
      </dsp:txXfrm>
    </dsp:sp>
    <dsp:sp modelId="{898308EC-A5FD-4C58-A41F-1A7F27432516}">
      <dsp:nvSpPr>
        <dsp:cNvPr id="0" name=""/>
        <dsp:cNvSpPr/>
      </dsp:nvSpPr>
      <dsp:spPr>
        <a:xfrm rot="540000">
          <a:off x="3764472" y="1871682"/>
          <a:ext cx="2130362" cy="2130358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EB51E5B-04AA-4065-9C4B-8ADAF9D51BB9}">
      <dsp:nvSpPr>
        <dsp:cNvPr id="0" name=""/>
        <dsp:cNvSpPr/>
      </dsp:nvSpPr>
      <dsp:spPr>
        <a:xfrm>
          <a:off x="5418941" y="3545734"/>
          <a:ext cx="1688063" cy="97112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</a:p>
      </dsp:txBody>
      <dsp:txXfrm>
        <a:off x="5418941" y="3545734"/>
        <a:ext cx="1688063" cy="971124"/>
      </dsp:txXfrm>
    </dsp:sp>
    <dsp:sp modelId="{D3DA7B28-106B-4C2D-AAED-C8D602717379}">
      <dsp:nvSpPr>
        <dsp:cNvPr id="0" name=""/>
        <dsp:cNvSpPr/>
      </dsp:nvSpPr>
      <dsp:spPr>
        <a:xfrm rot="540000">
          <a:off x="3285676" y="1871682"/>
          <a:ext cx="2130362" cy="2130358"/>
        </a:xfrm>
        <a:prstGeom prst="ellipse">
          <a:avLst/>
        </a:prstGeom>
        <a:solidFill>
          <a:schemeClr val="accent5">
            <a:alpha val="50000"/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D596B6-6359-489B-A17B-E7B4E1F7EF6C}">
      <dsp:nvSpPr>
        <dsp:cNvPr id="0" name=""/>
        <dsp:cNvSpPr/>
      </dsp:nvSpPr>
      <dsp:spPr>
        <a:xfrm>
          <a:off x="2073507" y="3545734"/>
          <a:ext cx="1688063" cy="97112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FileZilla , Node.js</a:t>
          </a:r>
        </a:p>
      </dsp:txBody>
      <dsp:txXfrm>
        <a:off x="2073507" y="3545734"/>
        <a:ext cx="1688063" cy="971124"/>
      </dsp:txXfrm>
    </dsp:sp>
    <dsp:sp modelId="{37E1DC86-A2EA-475D-9D48-EE39CF8B5635}">
      <dsp:nvSpPr>
        <dsp:cNvPr id="0" name=""/>
        <dsp:cNvSpPr/>
      </dsp:nvSpPr>
      <dsp:spPr>
        <a:xfrm rot="540000">
          <a:off x="2986735" y="1496783"/>
          <a:ext cx="2130362" cy="2130358"/>
        </a:xfrm>
        <a:prstGeom prst="ellipse">
          <a:avLst/>
        </a:prstGeom>
        <a:solidFill>
          <a:schemeClr val="accent5">
            <a:alpha val="50000"/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51FC4B-EBBF-4209-B0D2-72E072863403}">
      <dsp:nvSpPr>
        <dsp:cNvPr id="0" name=""/>
        <dsp:cNvSpPr/>
      </dsp:nvSpPr>
      <dsp:spPr>
        <a:xfrm>
          <a:off x="1521050" y="2122923"/>
          <a:ext cx="1565294" cy="10614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VS Code </a:t>
          </a:r>
        </a:p>
      </dsp:txBody>
      <dsp:txXfrm>
        <a:off x="1521050" y="2122923"/>
        <a:ext cx="1565294" cy="1061461"/>
      </dsp:txXfrm>
    </dsp:sp>
    <dsp:sp modelId="{C1D74BDD-CDF6-4044-BBFE-57DD617B165B}">
      <dsp:nvSpPr>
        <dsp:cNvPr id="0" name=""/>
        <dsp:cNvSpPr/>
      </dsp:nvSpPr>
      <dsp:spPr>
        <a:xfrm rot="540000">
          <a:off x="3092930" y="1029288"/>
          <a:ext cx="2130362" cy="2130358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4F24D5-42A5-4C87-A37D-76B51E823199}">
      <dsp:nvSpPr>
        <dsp:cNvPr id="0" name=""/>
        <dsp:cNvSpPr/>
      </dsp:nvSpPr>
      <dsp:spPr>
        <a:xfrm>
          <a:off x="1643818" y="858203"/>
          <a:ext cx="1595986" cy="9937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Excel (data import)</a:t>
          </a:r>
        </a:p>
      </dsp:txBody>
      <dsp:txXfrm>
        <a:off x="1643818" y="858203"/>
        <a:ext cx="1595986" cy="993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4293-E151-4C06-AE5E-114CD7BCB416}">
      <dsp:nvSpPr>
        <dsp:cNvPr id="0" name=""/>
        <dsp:cNvSpPr/>
      </dsp:nvSpPr>
      <dsp:spPr>
        <a:xfrm>
          <a:off x="521377" y="11555"/>
          <a:ext cx="4304374" cy="4225360"/>
        </a:xfrm>
        <a:prstGeom prst="ellipse">
          <a:avLst/>
        </a:prstGeom>
        <a:solidFill>
          <a:srgbClr val="0066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we learned: </a:t>
          </a:r>
          <a:endParaRPr lang="en-IN" sz="280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Teamwork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2439" y="509816"/>
        <a:ext cx="2481801" cy="3228838"/>
      </dsp:txXfrm>
    </dsp:sp>
    <dsp:sp modelId="{02D1FBFB-73B9-4555-99D0-2445B7FC4C59}">
      <dsp:nvSpPr>
        <dsp:cNvPr id="0" name=""/>
        <dsp:cNvSpPr/>
      </dsp:nvSpPr>
      <dsp:spPr>
        <a:xfrm>
          <a:off x="3606189" y="11555"/>
          <a:ext cx="4225360" cy="4225360"/>
        </a:xfrm>
        <a:prstGeom prst="ellipse">
          <a:avLst/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Scope:</a:t>
          </a:r>
          <a:endParaRPr lang="en-IN" sz="28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SMS/Email Tracking 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Database Fetch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 Panel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05278" y="509816"/>
        <a:ext cx="2436243" cy="3228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6C0FF-16FD-3504-DDFC-3C875E79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9FA87C-A302-E887-495A-753937744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78B0E1-EF18-E796-FC23-F2F88195A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64D77-08C2-F1AA-CF05-274B67B81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2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4.png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05971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2301730297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Tej Saxena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2301730298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 Goyal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2301730343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 Nayan Mamilla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2301730322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Jhalak Dabas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344047" y="1004941"/>
            <a:ext cx="46592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 err="1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TrackFlow</a:t>
            </a:r>
            <a:br>
              <a:rPr lang="en-IN" sz="4000" b="1" dirty="0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</a:br>
            <a:r>
              <a:rPr lang="en-IN" sz="2400" b="1" dirty="0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A Shipment Tracking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Mr. Binit Kumar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Mrs. Jyoti Kataria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179" y="314943"/>
            <a:ext cx="31421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683071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49EF13-9D3F-4B7F-86A4-5776AF30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859339"/>
            <a:ext cx="83884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Absence of Real-Time Shipment Tracking: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India’s website lacks a real-time shipment tracking system.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Transparency: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Without real-time tracking, customers cannot monitor the status of their shipments, leading to a lack of transparency.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Customer Queries: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Customers often need to contact support for updates, leading to a higher volume of customer queries.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Customer-Website Interaction: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absence of tracking reduces engagement on the website, as customers cannot check shipment status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1" y="20063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4340" y="391257"/>
            <a:ext cx="2946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  <a:endParaRPr lang="en-IN" sz="28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67926" y="1700808"/>
            <a:ext cx="8784976" cy="2739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shipment tracking system for airplane logistics, integrating flight tracking APIs, and automated status updates for enhanced transparency and efficiency.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+ CSS + JavaScript frontend</a:t>
            </a:r>
          </a:p>
          <a:p>
            <a:pPr marL="342900" marR="0" indent="-34290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database</a:t>
            </a:r>
          </a:p>
          <a:p>
            <a:pPr marL="342900" marR="0" indent="-34290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+ remote testing via FileZilla</a:t>
            </a:r>
          </a:p>
          <a:p>
            <a:pPr marL="342900" marR="0" indent="-34290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8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484" y="325292"/>
            <a:ext cx="6768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Frontend Development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27868F-1A9C-DE1A-5863-41C028478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14727"/>
              </p:ext>
            </p:extLst>
          </p:nvPr>
        </p:nvGraphicFramePr>
        <p:xfrm>
          <a:off x="971600" y="1538146"/>
          <a:ext cx="7560840" cy="433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73" y="272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008" y="320625"/>
            <a:ext cx="5615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JavaScript-Based Output Handling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342292" y="1052736"/>
            <a:ext cx="9828584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30EFB9D-FDD2-FE2E-26C7-93271864BD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666650"/>
              </p:ext>
            </p:extLst>
          </p:nvPr>
        </p:nvGraphicFramePr>
        <p:xfrm>
          <a:off x="125760" y="2029194"/>
          <a:ext cx="8892480" cy="279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79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77422"/>
            <a:ext cx="8280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Database Design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76F2AAE-5C1B-D087-EE45-64306E2B0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268308"/>
              </p:ext>
            </p:extLst>
          </p:nvPr>
        </p:nvGraphicFramePr>
        <p:xfrm>
          <a:off x="539552" y="1293834"/>
          <a:ext cx="8280920" cy="510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99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8CB88-15E7-1031-BDF2-48868A6C68F1}"/>
              </a:ext>
            </a:extLst>
          </p:cNvPr>
          <p:cNvSpPr txBox="1"/>
          <p:nvPr/>
        </p:nvSpPr>
        <p:spPr>
          <a:xfrm>
            <a:off x="179512" y="302562"/>
            <a:ext cx="4599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685D157-7603-1F61-A314-A88554854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272011"/>
              </p:ext>
            </p:extLst>
          </p:nvPr>
        </p:nvGraphicFramePr>
        <p:xfrm>
          <a:off x="-180528" y="1556791"/>
          <a:ext cx="9180512" cy="451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FB95F-3E7E-003F-7AC9-11F2E86C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A9D29E-ECD5-293F-00B6-F0C181D7E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99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3BE89-826B-9267-B4C7-EC3BD1EF4648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14227B-6C76-694D-8707-1BD91EB8BB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EE6F1E-FEC8-C506-141E-316B3A190A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216A-CFB5-7B98-CAED-502215480DAD}"/>
              </a:ext>
            </a:extLst>
          </p:cNvPr>
          <p:cNvSpPr txBox="1"/>
          <p:nvPr/>
        </p:nvSpPr>
        <p:spPr>
          <a:xfrm>
            <a:off x="323528" y="411329"/>
            <a:ext cx="4599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Future Scope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D46FFDB-A2AC-7B7E-5D4B-05FCFA97E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958082"/>
              </p:ext>
            </p:extLst>
          </p:nvPr>
        </p:nvGraphicFramePr>
        <p:xfrm>
          <a:off x="611560" y="1772816"/>
          <a:ext cx="835292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6731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351</Words>
  <Application>Microsoft Office PowerPoint</Application>
  <PresentationFormat>On-screen Show (4:3)</PresentationFormat>
  <Paragraphs>87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Garamond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Jhalak</cp:lastModifiedBy>
  <cp:revision>342</cp:revision>
  <cp:lastPrinted>2022-09-05T08:43:44Z</cp:lastPrinted>
  <dcterms:created xsi:type="dcterms:W3CDTF">2020-01-16T09:05:56Z</dcterms:created>
  <dcterms:modified xsi:type="dcterms:W3CDTF">2025-04-18T10:12:08Z</dcterms:modified>
</cp:coreProperties>
</file>