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F6B693-2FE3-45D6-8127-3BA8E6B60CCB}">
  <a:tblStyle styleId="{57F6B693-2FE3-45D6-8127-3BA8E6B60C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{57F6B693-2FE3-45D6-8127-3BA8E6B60CCB}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Owner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3A3C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Responsible for the overall direction, profitability, and reputation of the restaurant group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Dienna Coleman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Director of Operations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Leads the vision for Sauce &amp; Spoon initiatives and has high expectations for excellence</a:t>
                      </a:r>
                      <a:endParaRPr sz="1200">
                        <a:solidFill>
                          <a:srgbClr val="373A3C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3A3C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Responsible for daily communication across different teams</a:t>
                      </a:r>
                      <a:endParaRPr sz="1200">
                        <a:solidFill>
                          <a:srgbClr val="373A3C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Executive Chef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visionary and has the final say on all menu choices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General Manager(North)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responsible for hiring, training staff, ordering all the restaurant’s supplies, and talking to customers to ensure that they are happy 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General Manager(Downtown)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responsible for hiring, training staff, ordering all the restaurant’s supplies, and talking to customers to ensure that they are happy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General Manager(WaterFront)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responsible for hiring, training staff, ordering all the restaurant’s supplies, and talking to customers to ensure that they are happy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Kitchen Manager(North)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responsible for overseeing the day-to-day back of house operations and administrative tasks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Kitchen Manager(Downtown)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new to Sauce &amp; Spoon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Restaurant Technology Consultant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m</a:t>
                      </a:r>
                      <a:r>
                        <a:rPr lang="en" sz="1200">
                          <a:solidFill>
                            <a:srgbClr val="373A3C"/>
                          </a:solidFill>
                          <a:highlight>
                            <a:srgbClr val="FFFFFF"/>
                          </a:highlight>
                        </a:rPr>
                        <a:t>plement cost-effective, easy-to-use, integrated technology systems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2838475" y="58200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452975" y="58200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164700" y="12931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505425" y="23040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452975" y="230401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292000" y="376950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373525" y="33148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753913" y="2325024"/>
            <a:ext cx="751500" cy="30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861125" y="394985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