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04BB42-703F-4B1C-A805-7CDFAB0CB1B6}">
  <a:tblStyle styleId="{7F04BB42-703F-4B1C-A805-7CDFAB0CB1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Our tabletop tablets rollout was started with an aim to revolutionize the restaurant industry and also provide an easy,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fast &amp;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seamless and experience to the customer.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has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improved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from 72% post pilot launch to 84% post launch. It has also increased the revenue by 20% with in the first quarter after launch. These demonstrate that customers also happy by using the tablets.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Around 10% of customers still prefer to have staff interaction to get better feel of dining. Waitstaff are trained to professionally handle all technical issues with tablets and also process payment with cash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Moving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forward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Kitchen staff are taken taking actions to correct orders and reduce food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waste. Advancements in tablets software are also recommended to get more insights on user perspectives.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{7F04BB42-703F-4B1C-A805-7CDFAB0CB1B6}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