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73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1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07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1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19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3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6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2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1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3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67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81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Financial Sales Dashboard – Power BI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Tejasavithri Talupula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Designed an interactive dashboard for business stakeholders using Power BI</a:t>
            </a:r>
          </a:p>
          <a:p>
            <a:r>
              <a:rPr dirty="0"/>
              <a:t>Cleaned and prepared financial sales data in Excel</a:t>
            </a:r>
          </a:p>
          <a:p>
            <a:r>
              <a:rPr dirty="0"/>
              <a:t>Delivered insights on Sales, Profit, Discounts, and Segments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📁 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Data Source: Financial Sales Dataset (CSV format)</a:t>
            </a:r>
          </a:p>
          <a:p>
            <a:r>
              <a:rPr dirty="0"/>
              <a:t>Fields: Sales, Profit, Discount, Country, Segment, Product, Month</a:t>
            </a:r>
          </a:p>
          <a:p>
            <a:r>
              <a:rPr dirty="0"/>
              <a:t>Rows cleaned: Blank rows/columns, missing discount values filled with 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🧹 Data Cleaning in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Removed blanks and unnecessary columns</a:t>
            </a:r>
            <a:endParaRPr lang="en-US" dirty="0"/>
          </a:p>
          <a:p>
            <a:r>
              <a:rPr lang="en-US" dirty="0"/>
              <a:t>Converted currency to numeric (Sales &amp; Profit)</a:t>
            </a:r>
          </a:p>
          <a:p>
            <a:r>
              <a:rPr lang="en-US" dirty="0"/>
              <a:t>Handled missing discounts by filling with 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Power BI 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KPI Cards: Total Sales, Total Profit, Profit Margin</a:t>
            </a:r>
          </a:p>
          <a:p>
            <a:r>
              <a:rPr dirty="0"/>
              <a:t>Charts: Line, Bar, Donut, Scatter</a:t>
            </a:r>
          </a:p>
          <a:p>
            <a:r>
              <a:rPr dirty="0"/>
              <a:t>Filters: Country, Segment, Product</a:t>
            </a:r>
          </a:p>
          <a:p>
            <a:r>
              <a:rPr dirty="0"/>
              <a:t>Consistent color theme and slicers for interactivity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Key 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Total Sales: $118.73M | Total Profit: $16.89M | Profit Margin: 14%</a:t>
            </a:r>
          </a:p>
          <a:p>
            <a:r>
              <a:rPr dirty="0"/>
              <a:t>USA leads in sales and profit</a:t>
            </a:r>
          </a:p>
          <a:p>
            <a:r>
              <a:rPr dirty="0"/>
              <a:t>Highest profit segment: Government</a:t>
            </a:r>
          </a:p>
          <a:p>
            <a:r>
              <a:rPr dirty="0"/>
              <a:t>Profit trend shows decline from October onwards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Created a business-ready interactive dashboard</a:t>
            </a:r>
            <a:endParaRPr lang="en-US" dirty="0"/>
          </a:p>
          <a:p>
            <a:r>
              <a:rPr lang="en-US" dirty="0"/>
              <a:t>Practiced Excel data cleaning techniques</a:t>
            </a:r>
          </a:p>
          <a:p>
            <a:r>
              <a:rPr dirty="0"/>
              <a:t>Enhanced storytelling and visualization in Power BI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Project by Tejasavithri Talupula</a:t>
            </a:r>
          </a:p>
          <a:p>
            <a:r>
              <a:t>Data Analyst Intern | Power BI | Excel | SQL | Python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</TotalTime>
  <Words>226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Financial Sales Dashboard – Power BI Project</vt:lpstr>
      <vt:lpstr>📊 Project Overview</vt:lpstr>
      <vt:lpstr>📁 Dataset Details</vt:lpstr>
      <vt:lpstr>🧹 Data Cleaning in Excel</vt:lpstr>
      <vt:lpstr>📈 Power BI Dashboard Features</vt:lpstr>
      <vt:lpstr>🔍 Key Business Insights</vt:lpstr>
      <vt:lpstr>🎯 Outcome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talupula tejasavithri</cp:lastModifiedBy>
  <cp:revision>2</cp:revision>
  <dcterms:created xsi:type="dcterms:W3CDTF">2013-01-27T09:14:16Z</dcterms:created>
  <dcterms:modified xsi:type="dcterms:W3CDTF">2025-08-07T17:00:04Z</dcterms:modified>
  <cp:category/>
</cp:coreProperties>
</file>