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6C7201-0784-B918-E04D-CD519B3C26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400" r="-1" b="8308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slide1">
            <a:extLst>
              <a:ext uri="{FF2B5EF4-FFF2-40B4-BE49-F238E27FC236}">
                <a16:creationId xmlns:a16="http://schemas.microsoft.com/office/drawing/2014/main" id="{96911F0B-DFCA-4DB2-BEFA-301FFA2F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/>
                </a:solidFill>
              </a:rPr>
              <a:t>Food Sales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15DB92F-62A0-41E3-A19A-966CB581D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Tejashree</a:t>
            </a:r>
            <a:r>
              <a:rPr lang="en-US" dirty="0">
                <a:solidFill>
                  <a:schemeClr val="bg1"/>
                </a:solidFill>
              </a:rPr>
              <a:t> Tirunagari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US Food Sales Analysis2">
            <a:extLst>
              <a:ext uri="{FF2B5EF4-FFF2-40B4-BE49-F238E27FC236}">
                <a16:creationId xmlns:a16="http://schemas.microsoft.com/office/drawing/2014/main" id="{0417AEF8-0B01-4121-B9FF-E46C67408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9" y="1422401"/>
            <a:ext cx="9109884" cy="756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US Food Sales Analysis7">
            <a:extLst>
              <a:ext uri="{FF2B5EF4-FFF2-40B4-BE49-F238E27FC236}">
                <a16:creationId xmlns:a16="http://schemas.microsoft.com/office/drawing/2014/main" id="{49D1F1F3-D169-4446-A0D5-996789C09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US Food Sales Analysis8">
            <a:extLst>
              <a:ext uri="{FF2B5EF4-FFF2-40B4-BE49-F238E27FC236}">
                <a16:creationId xmlns:a16="http://schemas.microsoft.com/office/drawing/2014/main" id="{12E4EAE2-59FE-4CCE-AE9E-4FD6AD33D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US Food Sales Analysis9">
            <a:extLst>
              <a:ext uri="{FF2B5EF4-FFF2-40B4-BE49-F238E27FC236}">
                <a16:creationId xmlns:a16="http://schemas.microsoft.com/office/drawing/2014/main" id="{D2CD64E5-91F2-414B-B792-60DF237E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Visualization 1">
            <a:extLst>
              <a:ext uri="{FF2B5EF4-FFF2-40B4-BE49-F238E27FC236}">
                <a16:creationId xmlns:a16="http://schemas.microsoft.com/office/drawing/2014/main" id="{6B08D485-4954-4BB2-B659-564298542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357187"/>
            <a:ext cx="781050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Visualization 2">
            <a:extLst>
              <a:ext uri="{FF2B5EF4-FFF2-40B4-BE49-F238E27FC236}">
                <a16:creationId xmlns:a16="http://schemas.microsoft.com/office/drawing/2014/main" id="{D3626EA0-5DDA-47A7-8EB8-ABF9C157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195262"/>
            <a:ext cx="6515100" cy="646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Visualization 3">
            <a:extLst>
              <a:ext uri="{FF2B5EF4-FFF2-40B4-BE49-F238E27FC236}">
                <a16:creationId xmlns:a16="http://schemas.microsoft.com/office/drawing/2014/main" id="{F86B1D1E-19A6-4A68-AF95-0F03179B2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0" y="33337"/>
            <a:ext cx="708660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Food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Sales Analysis</dc:title>
  <dc:creator/>
  <cp:lastModifiedBy>Tirunagari, Teja</cp:lastModifiedBy>
  <cp:revision>1</cp:revision>
  <dcterms:created xsi:type="dcterms:W3CDTF">2023-12-27T22:27:12Z</dcterms:created>
  <dcterms:modified xsi:type="dcterms:W3CDTF">2023-12-27T22:31:28Z</dcterms:modified>
</cp:coreProperties>
</file>