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4001758a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4001758a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25d083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25d083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25d083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25d083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325d083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325d083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25d083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25d083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325d083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325d083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25d083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25d083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25d083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25d083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25d083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325d083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25d083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25d083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325d083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325d083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25d083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325d083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25d083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325d083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25d083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25d083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Algorithm: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43250"/>
            <a:ext cx="76887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Pseudo code: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25" y="1642275"/>
            <a:ext cx="4760401" cy="36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16450" y="51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Step-2: Repeat the above method for rest of the subtrees and for the required tuples.</a:t>
            </a:r>
            <a:endParaRPr sz="17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354125"/>
            <a:ext cx="7688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38" y="1454300"/>
            <a:ext cx="45434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700925" y="1647750"/>
            <a:ext cx="296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 left subtree, we repeat the same steps.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52950" y="603825"/>
            <a:ext cx="86667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" y="658200"/>
            <a:ext cx="3874175" cy="356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500" y="717700"/>
            <a:ext cx="3773351" cy="35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52950" y="592950"/>
            <a:ext cx="8699400" cy="4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00" y="706825"/>
            <a:ext cx="5071926" cy="345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800" y="1343250"/>
            <a:ext cx="3044025" cy="2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59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</a:t>
            </a:r>
            <a:r>
              <a:rPr lang="en"/>
              <a:t>subTree</a:t>
            </a:r>
            <a:r>
              <a:rPr lang="en"/>
              <a:t>: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52950" y="1027900"/>
            <a:ext cx="8699400" cy="4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25" y="1084925"/>
            <a:ext cx="8328450" cy="40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7650" y="53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Tree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85575" y="1070900"/>
            <a:ext cx="86235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0" y="1158400"/>
            <a:ext cx="8054649" cy="3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98975" y="56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r>
              <a:rPr lang="en"/>
              <a:t> of the key terms: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53325" y="1263325"/>
            <a:ext cx="76887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Gen_DecisionTree</a:t>
            </a:r>
            <a:r>
              <a:rPr lang="en" sz="1500">
                <a:solidFill>
                  <a:schemeClr val="dk2"/>
                </a:solidFill>
              </a:rPr>
              <a:t>: It generates the decision tree with the given data recursively.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findBestFeature</a:t>
            </a:r>
            <a:r>
              <a:rPr lang="en" sz="1500">
                <a:solidFill>
                  <a:schemeClr val="dk2"/>
                </a:solidFill>
              </a:rPr>
              <a:t>: It finds the best feature for splitting criteria.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InformationGain</a:t>
            </a:r>
            <a:r>
              <a:rPr lang="en" sz="1500">
                <a:solidFill>
                  <a:schemeClr val="dk2"/>
                </a:solidFill>
              </a:rPr>
              <a:t>: It calculates the entropy of each feature.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25" y="2571750"/>
            <a:ext cx="43053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64200" y="57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r>
              <a:rPr lang="en"/>
              <a:t> of Algorithm with an example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343250"/>
            <a:ext cx="7688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1479200"/>
            <a:ext cx="4541200" cy="33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277250" y="1647725"/>
            <a:ext cx="2313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Given the data, Now we have to generate decision tree based upon the given data.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64200" y="546575"/>
            <a:ext cx="76887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Step-1: Calculate the Information Gains for each feature</a:t>
            </a:r>
            <a:endParaRPr sz="214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10650"/>
            <a:ext cx="768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00" y="1571625"/>
            <a:ext cx="5338376" cy="32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603825"/>
            <a:ext cx="7688700" cy="44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25" y="649902"/>
            <a:ext cx="6428550" cy="43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610850"/>
            <a:ext cx="7688700" cy="4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25" y="716150"/>
            <a:ext cx="6313551" cy="4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571200"/>
            <a:ext cx="7688700" cy="4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75" y="717750"/>
            <a:ext cx="6835351" cy="42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625575"/>
            <a:ext cx="7688700" cy="4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63" y="768100"/>
            <a:ext cx="399097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711825" y="1006175"/>
            <a:ext cx="2628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Now we check the values of intermediate gain for each feature.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the highest gain value feature for further splitting.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this the first split, this node will be the root node of the decision tree i.e Outlook.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614700"/>
            <a:ext cx="7688700" cy="4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The tree will look something like this: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25" y="1514388"/>
            <a:ext cx="5879050" cy="33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