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0C3825-3AA6-47D7-8C65-AE081EFF8C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BNB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05DF28-CD13-436A-99C3-68BBC61ED6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7/15/2024 5:03:40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EC510379-DB2A-4C61-AFE3-319D510BA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2024-07-15T21:03:41Z</dcterms:created>
  <dcterms:modified xsi:type="dcterms:W3CDTF">2024-07-15T21:03:41Z</dcterms:modified>
</cp:coreProperties>
</file>