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FD27E4-9FFE-47E7-A355-75B9E489D2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DV FINAL WEEK 11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F5F001-CD4D-43EB-933B-611BF202AF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7/15/2024 5:35:25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74E8980-2140-4EBA-B710-09DDB5A8A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2024-07-15T21:35:26Z</dcterms:created>
  <dcterms:modified xsi:type="dcterms:W3CDTF">2024-07-15T21:35:26Z</dcterms:modified>
</cp:coreProperties>
</file>