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F860-1BC8-CA4E-9ED8-1416A48F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40F40-0980-675E-9950-FAA58A57C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F14C-BC37-3200-A808-012913E2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EF9E-ECB5-562A-FD1D-507C2173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BE5F-CDD7-C135-F778-FF3CBA14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31A2-807B-601A-399A-5C1FD8E0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585C9-F9A6-4958-C418-48561E68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86EF-EC46-7110-C496-6D603D20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8035-24CA-4FEA-454B-8192F2CC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5A36-EC62-A7F8-CB1B-8B421015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1BE71-8569-82A2-B7AB-3A55A5439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25560-66BE-D780-F28F-B4E6681E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A57E-0D32-4F31-EC94-F1B36579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6EC6-3B7B-D7AE-F027-F7A7FA3F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E5A7-F69F-592B-B552-100B1C5C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436A-84F4-45F5-48D4-B4CD5DD8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FE47-3087-BA1B-38F8-3A2832ED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3BA3-4644-E814-B58F-2EB717D6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BFE0B-CFCF-F279-9107-A505B1DB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E7F9-DFA9-09EB-CDF7-FD63C762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6112-AEE3-01CB-386B-9275BAB6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F7BC2-ECD2-A92B-4508-2749EBF4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F8B3-EC42-2702-CA03-D0FD442F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4B2D-86C2-C439-9373-B68708F2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6DF4-4639-72C6-9232-6E756F01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9F59-E83C-4C23-1F51-5BD3841E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C7C5-AFC6-566F-F7ED-EED7C5665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EC152-C871-7D6D-5C4B-DC656E3C1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37751-5317-0F5C-5C8D-19DB251C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60F8E-97E8-8F42-5597-4848B590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79457-5761-B4D8-4340-E413A74A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3F79-E20C-1DE5-4494-07DE43FB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07038-F830-DCE1-F9EE-A0F4CA3C9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84B40-BA68-02C6-20C7-BB1841B4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C85D8-4BB1-FC6E-50D7-7EEE1DB20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6A2E5-E1AD-B4A7-A93B-FC03127DF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C2F5E-D1E6-09E1-67DE-9A6316A1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45CD-5A81-CE1A-65D8-2461B099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BCE02-3404-E085-10F6-D1D8261A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8CA7-24C4-CAD6-A107-71A97D47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62D3-4AF5-A3BE-BBD3-DE5604A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4CC45-58DC-964B-213D-C75CB882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68678-8198-5671-176A-D7944BDF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0F9E1-291C-C4CE-577C-CEB0A73D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FC3B0-1CDD-5136-FADF-C62F055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CC1E9-0EA6-3BC9-5C84-C46DAE63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6DEE-A062-7E92-509E-E6CA607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FCF7-1A8C-54A5-63CD-073E8208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02909-C21B-B8E6-1474-AFFBB4CC4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C51C6-079C-4F16-AA1E-2B6684A8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CDC9A-7B4B-CC5B-9E86-F515FAC4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AF07D-E04B-B339-1D6D-55B54283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76C4-750B-2DA5-C3B5-1398533C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A1722-85C3-1B30-DD28-0A511E474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88D28-A901-C0F6-CE12-532D60E1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BBD6-9122-262F-1716-5320018B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F8021-1537-0A15-2C8F-94FDB6A6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01A5D-0F1A-9B65-07D8-3BA25150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67951-D1B0-9F8B-8142-F478BB79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5D5E-F618-27FD-E8D8-AA59EAC5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D570-0C87-3511-44EE-92FAED7E3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B451-A857-4555-ADEB-D31B5F19B62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4522-5CCC-C34D-7C4C-BE5EC7A2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3B16C-EDEC-82C3-5273-93ADB4119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76D1-CC85-4FB2-924A-CEB7D629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atatypes.asp" TargetMode="External"/><Relationship Id="rId2" Type="http://schemas.openxmlformats.org/officeDocument/2006/relationships/hyperlink" Target="https://www.w3schools.com/python/python_variabl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numbers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trings.asp" TargetMode="External"/><Relationship Id="rId2" Type="http://schemas.openxmlformats.org/officeDocument/2006/relationships/hyperlink" Target="https://www.w3schools.com/python/python_casting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python/python_booleans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condition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python_while_loops.asp" TargetMode="External"/><Relationship Id="rId4" Type="http://schemas.openxmlformats.org/officeDocument/2006/relationships/hyperlink" Target="https://www.w3schools.com/python/python_for_loop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arrays.asp" TargetMode="External"/><Relationship Id="rId2" Type="http://schemas.openxmlformats.org/officeDocument/2006/relationships/hyperlink" Target="https://www.w3schools.com/python/python_functions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python/python_classes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inheritance.asp" TargetMode="External"/><Relationship Id="rId2" Type="http://schemas.openxmlformats.org/officeDocument/2006/relationships/hyperlink" Target="https://www.w3schools.com/python/python_polymorphism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ackerrank.com/domains/pyth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5E40-6499-C467-2015-58B16B87B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8AA6F-7F0E-828B-80E4-3627588AB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                                          11-09-2023 – 15-09-2023</a:t>
            </a:r>
          </a:p>
          <a:p>
            <a:pPr algn="l"/>
            <a:r>
              <a:rPr lang="en-US" dirty="0"/>
              <a:t>                                                        </a:t>
            </a:r>
            <a:r>
              <a:rPr lang="en-US" dirty="0" err="1"/>
              <a:t>B.Saiteja</a:t>
            </a:r>
            <a:endParaRPr lang="en-US" dirty="0"/>
          </a:p>
          <a:p>
            <a:pPr algn="l"/>
            <a:r>
              <a:rPr lang="en-US"/>
              <a:t>                                                     Python Intern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F63C-B751-318D-F51D-556D60418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938" y="484188"/>
            <a:ext cx="3571875" cy="630237"/>
          </a:xfrm>
        </p:spPr>
        <p:txBody>
          <a:bodyPr>
            <a:normAutofit fontScale="90000"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37611-479F-AF61-5DA1-749DF70ED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11" y="1524972"/>
            <a:ext cx="9893559" cy="41433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Monday - Python Variables, Data Types, and Numbers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Tuesday – Python Casting, Strings, Operators, and Booleans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Wednesday – Iterators and Conditional Statements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Thursday – Python Arrays, Classes and objects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Friday – Python Polymorphism, Practice Problems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3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5C7A-53C8-F417-EACD-7F3F85D9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0D2A-5315-4E4A-24FD-8AB89617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Variables</a:t>
            </a:r>
          </a:p>
          <a:p>
            <a:pPr marL="0" indent="0">
              <a:buNone/>
            </a:pPr>
            <a:r>
              <a:rPr lang="en-US" dirty="0"/>
              <a:t>Python Data types </a:t>
            </a:r>
          </a:p>
          <a:p>
            <a:pPr marL="0" indent="0">
              <a:buNone/>
            </a:pPr>
            <a:r>
              <a:rPr lang="en-US" dirty="0"/>
              <a:t>Python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https://www.w3schools.com/python/python_variables.asp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https://www.w3schools.com/python/python_datatypes.asp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https://www.w3schools.com/python/python_numbers.asp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6B02-15EB-F257-B64F-07BC80ED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08" y="254616"/>
            <a:ext cx="9144000" cy="1345584"/>
          </a:xfrm>
        </p:spPr>
        <p:txBody>
          <a:bodyPr/>
          <a:lstStyle/>
          <a:p>
            <a:pPr algn="l"/>
            <a:r>
              <a:rPr lang="en-US" dirty="0"/>
              <a:t>Tuesday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E0CA-08B4-493B-4795-0F36BAC7E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473" y="1763485"/>
            <a:ext cx="10991462" cy="501986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Python Casting</a:t>
            </a:r>
          </a:p>
          <a:p>
            <a:pPr algn="l"/>
            <a:r>
              <a:rPr lang="en-US" dirty="0"/>
              <a:t>Python Operators</a:t>
            </a:r>
          </a:p>
          <a:p>
            <a:pPr algn="l"/>
            <a:r>
              <a:rPr lang="en-US" dirty="0"/>
              <a:t>Python Strings</a:t>
            </a:r>
          </a:p>
          <a:p>
            <a:pPr algn="l"/>
            <a:r>
              <a:rPr lang="en-US" dirty="0"/>
              <a:t>Python Booleans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hlinkClick r:id="rId2"/>
              </a:rPr>
              <a:t>https://www.w3schools.com/python/python_casting.asp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https://www.w3schools.com/python/python_strings.asp</a:t>
            </a:r>
            <a:endParaRPr lang="en-US" dirty="0"/>
          </a:p>
          <a:p>
            <a:pPr algn="l"/>
            <a:r>
              <a:rPr lang="en-US" dirty="0">
                <a:hlinkClick r:id="rId4"/>
              </a:rPr>
              <a:t>https://www.w3schools.com/python/python_booleans.asp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16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01EC-A3BB-61B7-FBE5-0D7034C6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91" y="307911"/>
            <a:ext cx="4693298" cy="1129004"/>
          </a:xfrm>
        </p:spPr>
        <p:txBody>
          <a:bodyPr/>
          <a:lstStyle/>
          <a:p>
            <a:r>
              <a:rPr lang="en-US" dirty="0"/>
              <a:t>Wednesday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27D8D-B631-3EC4-A3FC-5C0B5333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803" y="2071395"/>
            <a:ext cx="10052180" cy="44786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Python Lists, Sets, Tuples, Dictionaries</a:t>
            </a:r>
          </a:p>
          <a:p>
            <a:pPr algn="l"/>
            <a:r>
              <a:rPr lang="en-US" dirty="0"/>
              <a:t>Python if else, if </a:t>
            </a:r>
            <a:r>
              <a:rPr lang="en-US" dirty="0" err="1"/>
              <a:t>elif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Python for loop and while loop</a:t>
            </a:r>
          </a:p>
          <a:p>
            <a:pPr algn="l"/>
            <a:r>
              <a:rPr lang="en-US" dirty="0">
                <a:hlinkClick r:id="rId2"/>
              </a:rPr>
              <a:t>https://www.w3schools.com/python/python_lists.asp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https://www.w3schools.com/python/python_conditions.asp</a:t>
            </a:r>
            <a:endParaRPr lang="en-US" dirty="0"/>
          </a:p>
          <a:p>
            <a:pPr algn="l"/>
            <a:r>
              <a:rPr lang="en-US" dirty="0">
                <a:hlinkClick r:id="rId4"/>
              </a:rPr>
              <a:t>https://www.w3schools.com/python/python_for_loops.asp</a:t>
            </a:r>
            <a:endParaRPr lang="en-US" dirty="0"/>
          </a:p>
          <a:p>
            <a:pPr algn="l"/>
            <a:r>
              <a:rPr lang="en-US" dirty="0">
                <a:hlinkClick r:id="rId5"/>
              </a:rPr>
              <a:t>https://www.w3schools.com/python/python_while_loops.asp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1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B270-D2F6-608F-E9C7-A6465163E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7" y="340989"/>
            <a:ext cx="5427306" cy="874388"/>
          </a:xfrm>
        </p:spPr>
        <p:txBody>
          <a:bodyPr>
            <a:normAutofit fontScale="90000"/>
          </a:bodyPr>
          <a:lstStyle/>
          <a:p>
            <a:r>
              <a:rPr lang="en-US" dirty="0"/>
              <a:t>Thursday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0F39-09A4-7E33-8852-20A61698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96" y="1912775"/>
            <a:ext cx="9968204" cy="37462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Python Functions</a:t>
            </a:r>
          </a:p>
          <a:p>
            <a:pPr algn="l"/>
            <a:r>
              <a:rPr lang="en-US" dirty="0"/>
              <a:t>Python Arrays </a:t>
            </a:r>
          </a:p>
          <a:p>
            <a:pPr algn="l"/>
            <a:r>
              <a:rPr lang="en-US" dirty="0"/>
              <a:t>Python Classes and Objects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hlinkClick r:id="rId2"/>
              </a:rPr>
              <a:t>https://www.w3schools.com/python/python_functions.asp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https://www.w3schools.com/python/python_arrays.asp</a:t>
            </a:r>
            <a:endParaRPr lang="en-US" dirty="0"/>
          </a:p>
          <a:p>
            <a:pPr algn="l"/>
            <a:r>
              <a:rPr lang="en-US" dirty="0">
                <a:hlinkClick r:id="rId4"/>
              </a:rPr>
              <a:t>https://www.w3schools.com/python/python_classes.asp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BF1C-64BC-9811-6EB8-76986CDA0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0" y="326571"/>
            <a:ext cx="2472612" cy="821094"/>
          </a:xfrm>
        </p:spPr>
        <p:txBody>
          <a:bodyPr>
            <a:normAutofit fontScale="90000"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D130A-CDE3-FB7F-4ABE-BC0C91D77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96" y="1532553"/>
            <a:ext cx="9986865" cy="37928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Python Polymorphism</a:t>
            </a:r>
          </a:p>
          <a:p>
            <a:pPr algn="l"/>
            <a:r>
              <a:rPr lang="en-US" dirty="0"/>
              <a:t>Python Inheritance</a:t>
            </a:r>
          </a:p>
          <a:p>
            <a:pPr algn="l"/>
            <a:r>
              <a:rPr lang="en-US" dirty="0"/>
              <a:t>Practice tests</a:t>
            </a:r>
          </a:p>
          <a:p>
            <a:pPr algn="l"/>
            <a:r>
              <a:rPr lang="en-US" dirty="0">
                <a:hlinkClick r:id="rId2"/>
              </a:rPr>
              <a:t>https://www.w3schools.com/python/python_polymorphism.asp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https://www.w3schools.com/python/python_inheritance.asp</a:t>
            </a:r>
            <a:endParaRPr lang="en-US" dirty="0"/>
          </a:p>
          <a:p>
            <a:pPr algn="l"/>
            <a:r>
              <a:rPr lang="en-US" dirty="0">
                <a:hlinkClick r:id="rId4"/>
              </a:rPr>
              <a:t>https://www.hackerrank.com/domains/python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4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D4E4-E58E-2EC8-1833-C5C22BF6A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D467C-4D2A-BE11-5499-2E9098962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Weekly Progress</vt:lpstr>
      <vt:lpstr>Index</vt:lpstr>
      <vt:lpstr>Monday</vt:lpstr>
      <vt:lpstr>Tuesday</vt:lpstr>
      <vt:lpstr>Wednesday</vt:lpstr>
      <vt:lpstr>Thursday</vt:lpstr>
      <vt:lpstr>Friday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</dc:title>
  <dc:creator>Bhimavarapu Saiteja</dc:creator>
  <cp:lastModifiedBy>Bhimavarapu Saiteja</cp:lastModifiedBy>
  <cp:revision>1</cp:revision>
  <dcterms:created xsi:type="dcterms:W3CDTF">2023-09-15T11:32:50Z</dcterms:created>
  <dcterms:modified xsi:type="dcterms:W3CDTF">2023-09-15T11:55:48Z</dcterms:modified>
</cp:coreProperties>
</file>