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0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2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4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8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3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4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11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3552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0DCDAE-001D-4003-A9E0-5485850BE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60" y="109538"/>
            <a:ext cx="536845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B8BF14-8BEA-4E54-8C83-E884D3B21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781" y="5000714"/>
            <a:ext cx="11931118" cy="1009469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5879" y="5019168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YSAITEJA777@gmail.com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2020-07-13T09:19:13Z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