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0" r:id="rId2"/>
    <p:sldId id="256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C9112-3DA0-4E13-94F7-CF8F94BE0118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DE10D-D628-4A88-86AE-1B1A99E1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36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0EB49-EFCF-4D56-9918-690709083A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03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D2A-C5B0-4837-BA70-B49A0293A7E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DF3D6D-CEBA-4688-8D6A-0E59C71BD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78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D2A-C5B0-4837-BA70-B49A0293A7E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DF3D6D-CEBA-4688-8D6A-0E59C71BD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29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D2A-C5B0-4837-BA70-B49A0293A7E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DF3D6D-CEBA-4688-8D6A-0E59C71BD52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09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D2A-C5B0-4837-BA70-B49A0293A7E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DF3D6D-CEBA-4688-8D6A-0E59C71BD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60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D2A-C5B0-4837-BA70-B49A0293A7E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DF3D6D-CEBA-4688-8D6A-0E59C71BD52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695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D2A-C5B0-4837-BA70-B49A0293A7E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DF3D6D-CEBA-4688-8D6A-0E59C71BD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483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D2A-C5B0-4837-BA70-B49A0293A7E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3D6D-CEBA-4688-8D6A-0E59C71BD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734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D2A-C5B0-4837-BA70-B49A0293A7E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3D6D-CEBA-4688-8D6A-0E59C71BD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4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D2A-C5B0-4837-BA70-B49A0293A7E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3D6D-CEBA-4688-8D6A-0E59C71BD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10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D2A-C5B0-4837-BA70-B49A0293A7E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DF3D6D-CEBA-4688-8D6A-0E59C71BD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23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D2A-C5B0-4837-BA70-B49A0293A7E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DF3D6D-CEBA-4688-8D6A-0E59C71BD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4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D2A-C5B0-4837-BA70-B49A0293A7E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DF3D6D-CEBA-4688-8D6A-0E59C71BD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04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D2A-C5B0-4837-BA70-B49A0293A7E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3D6D-CEBA-4688-8D6A-0E59C71BD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53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D2A-C5B0-4837-BA70-B49A0293A7E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3D6D-CEBA-4688-8D6A-0E59C71BD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62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D2A-C5B0-4837-BA70-B49A0293A7E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3D6D-CEBA-4688-8D6A-0E59C71BD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50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ED2A-C5B0-4837-BA70-B49A0293A7E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DF3D6D-CEBA-4688-8D6A-0E59C71BD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25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ED2A-C5B0-4837-BA70-B49A0293A7E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DF3D6D-CEBA-4688-8D6A-0E59C71BD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22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0504" y="665163"/>
            <a:ext cx="9144000" cy="2387600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REVEND </a:t>
            </a:r>
            <a:r>
              <a:rPr lang="en-US" dirty="0" smtClean="0"/>
              <a:t>1.0</a:t>
            </a:r>
            <a:endParaRPr lang="en-IN" dirty="0"/>
          </a:p>
        </p:txBody>
      </p:sp>
      <p:sp>
        <p:nvSpPr>
          <p:cNvPr id="4" name="object 3"/>
          <p:cNvSpPr txBox="1">
            <a:spLocks noGrp="1"/>
          </p:cNvSpPr>
          <p:nvPr>
            <p:ph type="subTitle" idx="1"/>
          </p:nvPr>
        </p:nvSpPr>
        <p:spPr>
          <a:xfrm>
            <a:off x="3846576" y="3181414"/>
            <a:ext cx="9144000" cy="756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5"/>
              </a:spcBef>
            </a:pP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2000" spc="-80" dirty="0" smtClean="0">
                <a:latin typeface="Tahoma"/>
                <a:cs typeface="Tahoma"/>
              </a:rPr>
              <a:t>BY   team </a:t>
            </a:r>
            <a:r>
              <a:rPr lang="en-US" sz="2000" b="1" spc="-10" dirty="0" smtClean="0">
                <a:latin typeface="Tahoma"/>
                <a:cs typeface="Tahoma"/>
              </a:rPr>
              <a:t>Keep Thinking Innovatively</a:t>
            </a:r>
            <a:endParaRPr sz="2000" b="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2185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3080" y="658368"/>
            <a:ext cx="844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 smtClean="0">
                <a:latin typeface="Tahoma"/>
                <a:cs typeface="Tahoma"/>
              </a:rPr>
              <a:t>Problem</a:t>
            </a:r>
            <a:r>
              <a:rPr lang="en-US" b="1" spc="-65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Statement</a:t>
            </a:r>
            <a:r>
              <a:rPr lang="en-US" spc="-60" dirty="0" smtClean="0">
                <a:latin typeface="Tahoma"/>
                <a:cs typeface="Tahoma"/>
              </a:rPr>
              <a:t> : </a:t>
            </a:r>
            <a:r>
              <a:rPr lang="en-US" dirty="0" smtClean="0"/>
              <a:t>A Cost-Effective Reversible Vending Machine for Plastic Waste Management"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1760" y="2057400"/>
            <a:ext cx="5513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</a:rPr>
              <a:t>Universities generate a large amount of plastic waste every day.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</a:rPr>
              <a:t>There is a lack of proper waste management systems to effectively handle and recycle this plastic.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9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19947" y="737616"/>
            <a:ext cx="5803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 smtClean="0"/>
              <a:t>Solution Statement: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 low-cost Reversible Vending machine to collect and identify plastic waste for recycling.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Dispense cash rewards to promote eco-friendly waste disposal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007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sz="half" idx="1"/>
          </p:nvPr>
        </p:nvSpPr>
        <p:spPr>
          <a:xfrm>
            <a:off x="2520696" y="1627631"/>
            <a:ext cx="6147816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Reliable sensors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Rewards System to Motivate users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Suitable public spaces where the machines can be installed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Regulatory Approval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IN" sz="2000" dirty="0" smtClean="0"/>
              <a:t>Collaboration with local businesses</a:t>
            </a: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Maintenance Infrastructure</a:t>
            </a:r>
            <a:endParaRPr lang="en-IN" sz="2000" dirty="0"/>
          </a:p>
        </p:txBody>
      </p:sp>
      <p:sp>
        <p:nvSpPr>
          <p:cNvPr id="6" name="object 5"/>
          <p:cNvSpPr txBox="1"/>
          <p:nvPr/>
        </p:nvSpPr>
        <p:spPr>
          <a:xfrm>
            <a:off x="1944624" y="697176"/>
            <a:ext cx="5567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smtClean="0">
                <a:latin typeface="Tahoma"/>
                <a:cs typeface="Tahoma"/>
              </a:rPr>
              <a:t>We mainly depend on</a:t>
            </a:r>
            <a:endParaRPr sz="2000" b="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9858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22289"/>
              </p:ext>
            </p:extLst>
          </p:nvPr>
        </p:nvGraphicFramePr>
        <p:xfrm>
          <a:off x="2434336" y="1355034"/>
          <a:ext cx="7761225" cy="496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562"/>
                <a:gridCol w="2689562"/>
                <a:gridCol w="2382101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Material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Cost (</a:t>
                      </a:r>
                      <a:r>
                        <a:rPr lang="en-IN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INR</a:t>
                      </a: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36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 Body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Cast Iron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27,000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36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Hydraulic</a:t>
                      </a:r>
                      <a:r>
                        <a:rPr lang="en-IN" sz="14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system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-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11000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36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Heating Coil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Nichrome Wire</a:t>
                      </a:r>
                      <a:endParaRPr lang="en-IN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36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Cooling Exhaust Fans (</a:t>
                      </a:r>
                      <a:r>
                        <a:rPr lang="en-IN" sz="1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Plastic/Metal</a:t>
                      </a:r>
                      <a:endParaRPr lang="en-IN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2,000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36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Raspberry Pi Pico</a:t>
                      </a:r>
                      <a:endParaRPr lang="en-IN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1200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36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 Camera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 MP Resolution</a:t>
                      </a:r>
                      <a:endParaRPr lang="en-IN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2,000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36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Ultrasonic Sensor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HC-SR04</a:t>
                      </a:r>
                      <a:endParaRPr lang="en-IN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36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DC Motors (</a:t>
                      </a:r>
                      <a:r>
                        <a:rPr lang="en-IN" sz="1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x3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12V, 5A</a:t>
                      </a:r>
                      <a:endParaRPr lang="en-IN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36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Metal</a:t>
                      </a:r>
                      <a:r>
                        <a:rPr lang="en-IN" sz="14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Bin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Container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Cast Iron (50 kg)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4,000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36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Temperature sensor 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36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Touch screen display 12*7’’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7000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36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Additional circuit costs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10,000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36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software 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10,000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36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85,500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01368" y="685800"/>
            <a:ext cx="51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fornian FB" panose="0207040306080B030204" pitchFamily="18" charset="0"/>
                <a:ea typeface="Artifakt Element Book" panose="020B0503050000020004" pitchFamily="34" charset="0"/>
              </a:rPr>
              <a:t>BUDGET PLANNING</a:t>
            </a:r>
            <a:endParaRPr lang="en-IN" sz="2800" b="1" dirty="0">
              <a:latin typeface="Californian FB" panose="0207040306080B030204" pitchFamily="18" charset="0"/>
              <a:ea typeface="Artifakt Element Book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58850" y="631342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94688" y="591122"/>
            <a:ext cx="8686800" cy="715581"/>
          </a:xfrm>
        </p:spPr>
        <p:txBody>
          <a:bodyPr/>
          <a:lstStyle/>
          <a:p>
            <a:r>
              <a:rPr lang="en-US" b="1" u="sng" dirty="0" smtClean="0"/>
              <a:t>Prototype </a:t>
            </a:r>
            <a:endParaRPr lang="en-IN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144" y="1499267"/>
            <a:ext cx="2438400" cy="2931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110" y="1306703"/>
            <a:ext cx="3020410" cy="33166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688" y="1446596"/>
            <a:ext cx="2554224" cy="298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2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229</TotalTime>
  <Words>198</Words>
  <Application>Microsoft Office PowerPoint</Application>
  <PresentationFormat>Widescreen</PresentationFormat>
  <Paragraphs>64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Artifakt Element Book</vt:lpstr>
      <vt:lpstr>Calibri</vt:lpstr>
      <vt:lpstr>Californian FB</vt:lpstr>
      <vt:lpstr>Century Gothic</vt:lpstr>
      <vt:lpstr>Tahoma</vt:lpstr>
      <vt:lpstr>Times New Roman</vt:lpstr>
      <vt:lpstr>Wingdings</vt:lpstr>
      <vt:lpstr>Wingdings 3</vt:lpstr>
      <vt:lpstr>Wisp</vt:lpstr>
      <vt:lpstr>PROJECT REVEND 1.0</vt:lpstr>
      <vt:lpstr>PowerPoint Presentation</vt:lpstr>
      <vt:lpstr>PowerPoint Presentation</vt:lpstr>
      <vt:lpstr>PowerPoint Presentation</vt:lpstr>
      <vt:lpstr>PowerPoint Presentation</vt:lpstr>
      <vt:lpstr>Prototype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10</cp:revision>
  <dcterms:created xsi:type="dcterms:W3CDTF">2025-01-02T23:15:28Z</dcterms:created>
  <dcterms:modified xsi:type="dcterms:W3CDTF">2025-01-03T03:52:49Z</dcterms:modified>
</cp:coreProperties>
</file>