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itha Manthapuri" initials="RM" lastIdx="1" clrIdx="0">
    <p:extLst>
      <p:ext uri="{19B8F6BF-5375-455C-9EA6-DF929625EA0E}">
        <p15:presenceInfo xmlns:p15="http://schemas.microsoft.com/office/powerpoint/2012/main" userId="S::rajitha.manthapuri@davidjones.com.au::60302ce3-d35e-4bf5-b91e-cd37fbff97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AA754-35F6-49C6-9992-63611672DD04}" v="151" dt="2023-05-16T10:01:5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C761A-345D-43AD-9EE1-B9AFF96C43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146C842-346F-4DF4-A0A0-88BA4EE99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Modelling</a:t>
          </a:r>
        </a:p>
      </dgm:t>
    </dgm:pt>
    <dgm:pt modelId="{5C011456-F0CF-4B1D-A6A3-F87261DF9D5E}" type="parTrans" cxnId="{92F40C24-2E80-45B9-9F61-6E71D5A7CBB7}">
      <dgm:prSet/>
      <dgm:spPr/>
      <dgm:t>
        <a:bodyPr/>
        <a:lstStyle/>
        <a:p>
          <a:endParaRPr lang="en-US"/>
        </a:p>
      </dgm:t>
    </dgm:pt>
    <dgm:pt modelId="{DC471004-C180-4E5C-A665-A42D03AF69D3}" type="sibTrans" cxnId="{92F40C24-2E80-45B9-9F61-6E71D5A7CBB7}">
      <dgm:prSet/>
      <dgm:spPr/>
      <dgm:t>
        <a:bodyPr/>
        <a:lstStyle/>
        <a:p>
          <a:endParaRPr lang="en-US"/>
        </a:p>
      </dgm:t>
    </dgm:pt>
    <dgm:pt modelId="{DAC056FE-F358-4B35-A7BD-24A8E4E3A2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Logic</a:t>
          </a:r>
        </a:p>
      </dgm:t>
    </dgm:pt>
    <dgm:pt modelId="{C580AD26-5F3A-4081-9739-CE3CE147FE2C}" type="parTrans" cxnId="{F669F4D9-447C-46BD-A5CC-F4E3C17D077F}">
      <dgm:prSet/>
      <dgm:spPr/>
      <dgm:t>
        <a:bodyPr/>
        <a:lstStyle/>
        <a:p>
          <a:endParaRPr lang="en-US"/>
        </a:p>
      </dgm:t>
    </dgm:pt>
    <dgm:pt modelId="{3E8C53E6-8F7B-4C09-A40F-A8A3136511EC}" type="sibTrans" cxnId="{F669F4D9-447C-46BD-A5CC-F4E3C17D077F}">
      <dgm:prSet/>
      <dgm:spPr/>
      <dgm:t>
        <a:bodyPr/>
        <a:lstStyle/>
        <a:p>
          <a:endParaRPr lang="en-US"/>
        </a:p>
      </dgm:t>
    </dgm:pt>
    <dgm:pt modelId="{8C96D89B-917D-407F-830F-CDB1B2831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Security</a:t>
          </a:r>
        </a:p>
      </dgm:t>
    </dgm:pt>
    <dgm:pt modelId="{68189708-612C-461D-A413-33B8EA1FDAFB}" type="parTrans" cxnId="{B554EADF-CA48-4356-805D-78C62569095E}">
      <dgm:prSet/>
      <dgm:spPr/>
      <dgm:t>
        <a:bodyPr/>
        <a:lstStyle/>
        <a:p>
          <a:endParaRPr lang="en-US"/>
        </a:p>
      </dgm:t>
    </dgm:pt>
    <dgm:pt modelId="{BF25BE34-9FCC-482B-9D75-3C050338A1EB}" type="sibTrans" cxnId="{B554EADF-CA48-4356-805D-78C62569095E}">
      <dgm:prSet/>
      <dgm:spPr/>
      <dgm:t>
        <a:bodyPr/>
        <a:lstStyle/>
        <a:p>
          <a:endParaRPr lang="en-US"/>
        </a:p>
      </dgm:t>
    </dgm:pt>
    <dgm:pt modelId="{D3880F10-755B-4A3E-951D-07B90F7FC1A6}" type="pres">
      <dgm:prSet presAssocID="{111C761A-345D-43AD-9EE1-B9AFF96C4314}" presName="root" presStyleCnt="0">
        <dgm:presLayoutVars>
          <dgm:dir/>
          <dgm:resizeHandles val="exact"/>
        </dgm:presLayoutVars>
      </dgm:prSet>
      <dgm:spPr/>
    </dgm:pt>
    <dgm:pt modelId="{C8D680F5-F8AB-46CD-9F22-B1A7885F7A88}" type="pres">
      <dgm:prSet presAssocID="{F146C842-346F-4DF4-A0A0-88BA4EE99CA8}" presName="compNode" presStyleCnt="0"/>
      <dgm:spPr/>
    </dgm:pt>
    <dgm:pt modelId="{677CA37B-1D02-49C0-A13D-939C964FBAE1}" type="pres">
      <dgm:prSet presAssocID="{F146C842-346F-4DF4-A0A0-88BA4EE99C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131684-6CE5-4223-82E9-899B775955A6}" type="pres">
      <dgm:prSet presAssocID="{F146C842-346F-4DF4-A0A0-88BA4EE99CA8}" presName="spaceRect" presStyleCnt="0"/>
      <dgm:spPr/>
    </dgm:pt>
    <dgm:pt modelId="{806E6C8E-56BF-4543-9405-BCAA084298AA}" type="pres">
      <dgm:prSet presAssocID="{F146C842-346F-4DF4-A0A0-88BA4EE99CA8}" presName="textRect" presStyleLbl="revTx" presStyleIdx="0" presStyleCnt="3">
        <dgm:presLayoutVars>
          <dgm:chMax val="1"/>
          <dgm:chPref val="1"/>
        </dgm:presLayoutVars>
      </dgm:prSet>
      <dgm:spPr/>
    </dgm:pt>
    <dgm:pt modelId="{14C20568-A8CD-472C-BDCB-F7088C6BDDC0}" type="pres">
      <dgm:prSet presAssocID="{DC471004-C180-4E5C-A665-A42D03AF69D3}" presName="sibTrans" presStyleCnt="0"/>
      <dgm:spPr/>
    </dgm:pt>
    <dgm:pt modelId="{EE324475-20AA-460A-8873-6387C7BA3347}" type="pres">
      <dgm:prSet presAssocID="{DAC056FE-F358-4B35-A7BD-24A8E4E3A2D3}" presName="compNode" presStyleCnt="0"/>
      <dgm:spPr/>
    </dgm:pt>
    <dgm:pt modelId="{1CA0B382-8589-45F7-A02D-650D8BAA89C9}" type="pres">
      <dgm:prSet presAssocID="{DAC056FE-F358-4B35-A7BD-24A8E4E3A2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316E3A-AF7E-4529-9F03-CF268D04799A}" type="pres">
      <dgm:prSet presAssocID="{DAC056FE-F358-4B35-A7BD-24A8E4E3A2D3}" presName="spaceRect" presStyleCnt="0"/>
      <dgm:spPr/>
    </dgm:pt>
    <dgm:pt modelId="{63545A4C-DA05-4744-9F88-599FD684F6D0}" type="pres">
      <dgm:prSet presAssocID="{DAC056FE-F358-4B35-A7BD-24A8E4E3A2D3}" presName="textRect" presStyleLbl="revTx" presStyleIdx="1" presStyleCnt="3">
        <dgm:presLayoutVars>
          <dgm:chMax val="1"/>
          <dgm:chPref val="1"/>
        </dgm:presLayoutVars>
      </dgm:prSet>
      <dgm:spPr/>
    </dgm:pt>
    <dgm:pt modelId="{A7ADBA20-917B-49F4-805B-87EE3011D3DE}" type="pres">
      <dgm:prSet presAssocID="{3E8C53E6-8F7B-4C09-A40F-A8A3136511EC}" presName="sibTrans" presStyleCnt="0"/>
      <dgm:spPr/>
    </dgm:pt>
    <dgm:pt modelId="{E94C7A91-C5F5-41D8-BC2E-0C75DC34027D}" type="pres">
      <dgm:prSet presAssocID="{8C96D89B-917D-407F-830F-CDB1B283130D}" presName="compNode" presStyleCnt="0"/>
      <dgm:spPr/>
    </dgm:pt>
    <dgm:pt modelId="{8BA9D15A-E241-4E65-A580-6A914726B3D7}" type="pres">
      <dgm:prSet presAssocID="{8C96D89B-917D-407F-830F-CDB1B28313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763768-7703-4335-8BEC-52D2643CE39A}" type="pres">
      <dgm:prSet presAssocID="{8C96D89B-917D-407F-830F-CDB1B283130D}" presName="spaceRect" presStyleCnt="0"/>
      <dgm:spPr/>
    </dgm:pt>
    <dgm:pt modelId="{C6C81D61-0E45-469B-8E40-F08BC4C08213}" type="pres">
      <dgm:prSet presAssocID="{8C96D89B-917D-407F-830F-CDB1B28313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F40C24-2E80-45B9-9F61-6E71D5A7CBB7}" srcId="{111C761A-345D-43AD-9EE1-B9AFF96C4314}" destId="{F146C842-346F-4DF4-A0A0-88BA4EE99CA8}" srcOrd="0" destOrd="0" parTransId="{5C011456-F0CF-4B1D-A6A3-F87261DF9D5E}" sibTransId="{DC471004-C180-4E5C-A665-A42D03AF69D3}"/>
    <dgm:cxn modelId="{8D5D3840-2454-4747-A187-078804393DA6}" type="presOf" srcId="{F146C842-346F-4DF4-A0A0-88BA4EE99CA8}" destId="{806E6C8E-56BF-4543-9405-BCAA084298AA}" srcOrd="0" destOrd="0" presId="urn:microsoft.com/office/officeart/2018/2/layout/IconLabelList"/>
    <dgm:cxn modelId="{6D6F9EBB-3A12-47EA-BB11-763B42EDB03D}" type="presOf" srcId="{DAC056FE-F358-4B35-A7BD-24A8E4E3A2D3}" destId="{63545A4C-DA05-4744-9F88-599FD684F6D0}" srcOrd="0" destOrd="0" presId="urn:microsoft.com/office/officeart/2018/2/layout/IconLabelList"/>
    <dgm:cxn modelId="{FA8273C1-7FBE-4003-9B4F-9ADB17D080A8}" type="presOf" srcId="{8C96D89B-917D-407F-830F-CDB1B283130D}" destId="{C6C81D61-0E45-469B-8E40-F08BC4C08213}" srcOrd="0" destOrd="0" presId="urn:microsoft.com/office/officeart/2018/2/layout/IconLabelList"/>
    <dgm:cxn modelId="{F669F4D9-447C-46BD-A5CC-F4E3C17D077F}" srcId="{111C761A-345D-43AD-9EE1-B9AFF96C4314}" destId="{DAC056FE-F358-4B35-A7BD-24A8E4E3A2D3}" srcOrd="1" destOrd="0" parTransId="{C580AD26-5F3A-4081-9739-CE3CE147FE2C}" sibTransId="{3E8C53E6-8F7B-4C09-A40F-A8A3136511EC}"/>
    <dgm:cxn modelId="{B554EADF-CA48-4356-805D-78C62569095E}" srcId="{111C761A-345D-43AD-9EE1-B9AFF96C4314}" destId="{8C96D89B-917D-407F-830F-CDB1B283130D}" srcOrd="2" destOrd="0" parTransId="{68189708-612C-461D-A413-33B8EA1FDAFB}" sibTransId="{BF25BE34-9FCC-482B-9D75-3C050338A1EB}"/>
    <dgm:cxn modelId="{1950CFFB-3163-4D85-BEE8-14D9311F2048}" type="presOf" srcId="{111C761A-345D-43AD-9EE1-B9AFF96C4314}" destId="{D3880F10-755B-4A3E-951D-07B90F7FC1A6}" srcOrd="0" destOrd="0" presId="urn:microsoft.com/office/officeart/2018/2/layout/IconLabelList"/>
    <dgm:cxn modelId="{E446610A-2372-42FF-B7CC-17B2984FD398}" type="presParOf" srcId="{D3880F10-755B-4A3E-951D-07B90F7FC1A6}" destId="{C8D680F5-F8AB-46CD-9F22-B1A7885F7A88}" srcOrd="0" destOrd="0" presId="urn:microsoft.com/office/officeart/2018/2/layout/IconLabelList"/>
    <dgm:cxn modelId="{2473FEB7-268D-43E6-932B-0B4291628253}" type="presParOf" srcId="{C8D680F5-F8AB-46CD-9F22-B1A7885F7A88}" destId="{677CA37B-1D02-49C0-A13D-939C964FBAE1}" srcOrd="0" destOrd="0" presId="urn:microsoft.com/office/officeart/2018/2/layout/IconLabelList"/>
    <dgm:cxn modelId="{95B7F906-AA8A-497F-BA88-AB2EC48CEB2F}" type="presParOf" srcId="{C8D680F5-F8AB-46CD-9F22-B1A7885F7A88}" destId="{D8131684-6CE5-4223-82E9-899B775955A6}" srcOrd="1" destOrd="0" presId="urn:microsoft.com/office/officeart/2018/2/layout/IconLabelList"/>
    <dgm:cxn modelId="{6E3FC5B4-0FC5-4A25-99DC-46116A1554A0}" type="presParOf" srcId="{C8D680F5-F8AB-46CD-9F22-B1A7885F7A88}" destId="{806E6C8E-56BF-4543-9405-BCAA084298AA}" srcOrd="2" destOrd="0" presId="urn:microsoft.com/office/officeart/2018/2/layout/IconLabelList"/>
    <dgm:cxn modelId="{F3DC43CA-852C-44DD-965D-81A6BF135085}" type="presParOf" srcId="{D3880F10-755B-4A3E-951D-07B90F7FC1A6}" destId="{14C20568-A8CD-472C-BDCB-F7088C6BDDC0}" srcOrd="1" destOrd="0" presId="urn:microsoft.com/office/officeart/2018/2/layout/IconLabelList"/>
    <dgm:cxn modelId="{322A1DA4-3691-4CD0-AF00-C0598376B0CD}" type="presParOf" srcId="{D3880F10-755B-4A3E-951D-07B90F7FC1A6}" destId="{EE324475-20AA-460A-8873-6387C7BA3347}" srcOrd="2" destOrd="0" presId="urn:microsoft.com/office/officeart/2018/2/layout/IconLabelList"/>
    <dgm:cxn modelId="{448594F3-5668-4D7A-A1DB-C3AD991D9057}" type="presParOf" srcId="{EE324475-20AA-460A-8873-6387C7BA3347}" destId="{1CA0B382-8589-45F7-A02D-650D8BAA89C9}" srcOrd="0" destOrd="0" presId="urn:microsoft.com/office/officeart/2018/2/layout/IconLabelList"/>
    <dgm:cxn modelId="{F53F48CC-77F5-47AD-B9ED-12AE5A86B9D8}" type="presParOf" srcId="{EE324475-20AA-460A-8873-6387C7BA3347}" destId="{F3316E3A-AF7E-4529-9F03-CF268D04799A}" srcOrd="1" destOrd="0" presId="urn:microsoft.com/office/officeart/2018/2/layout/IconLabelList"/>
    <dgm:cxn modelId="{CD91D650-ECC9-4C25-9338-332560EADBA2}" type="presParOf" srcId="{EE324475-20AA-460A-8873-6387C7BA3347}" destId="{63545A4C-DA05-4744-9F88-599FD684F6D0}" srcOrd="2" destOrd="0" presId="urn:microsoft.com/office/officeart/2018/2/layout/IconLabelList"/>
    <dgm:cxn modelId="{CF621165-E496-4A32-8799-AC9F58E1E03B}" type="presParOf" srcId="{D3880F10-755B-4A3E-951D-07B90F7FC1A6}" destId="{A7ADBA20-917B-49F4-805B-87EE3011D3DE}" srcOrd="3" destOrd="0" presId="urn:microsoft.com/office/officeart/2018/2/layout/IconLabelList"/>
    <dgm:cxn modelId="{28BFE14B-8BFE-4E9C-A59B-51BA0AA6BA3B}" type="presParOf" srcId="{D3880F10-755B-4A3E-951D-07B90F7FC1A6}" destId="{E94C7A91-C5F5-41D8-BC2E-0C75DC34027D}" srcOrd="4" destOrd="0" presId="urn:microsoft.com/office/officeart/2018/2/layout/IconLabelList"/>
    <dgm:cxn modelId="{CCAD845B-3B10-40B0-A811-2BB2FA26D7E0}" type="presParOf" srcId="{E94C7A91-C5F5-41D8-BC2E-0C75DC34027D}" destId="{8BA9D15A-E241-4E65-A580-6A914726B3D7}" srcOrd="0" destOrd="0" presId="urn:microsoft.com/office/officeart/2018/2/layout/IconLabelList"/>
    <dgm:cxn modelId="{C0922CCF-97C6-43DC-A582-071CB9D6E065}" type="presParOf" srcId="{E94C7A91-C5F5-41D8-BC2E-0C75DC34027D}" destId="{D5763768-7703-4335-8BEC-52D2643CE39A}" srcOrd="1" destOrd="0" presId="urn:microsoft.com/office/officeart/2018/2/layout/IconLabelList"/>
    <dgm:cxn modelId="{50CBCF92-AF68-4E4D-91CF-2E885A8F6BB8}" type="presParOf" srcId="{E94C7A91-C5F5-41D8-BC2E-0C75DC34027D}" destId="{C6C81D61-0E45-469B-8E40-F08BC4C082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A37B-1D02-49C0-A13D-939C964FBAE1}">
      <dsp:nvSpPr>
        <dsp:cNvPr id="0" name=""/>
        <dsp:cNvSpPr/>
      </dsp:nvSpPr>
      <dsp:spPr>
        <a:xfrm>
          <a:off x="1012304" y="1081993"/>
          <a:ext cx="1265591" cy="1265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C8E-56BF-4543-9405-BCAA084298AA}">
      <dsp:nvSpPr>
        <dsp:cNvPr id="0" name=""/>
        <dsp:cNvSpPr/>
      </dsp:nvSpPr>
      <dsp:spPr>
        <a:xfrm>
          <a:off x="238887" y="2698003"/>
          <a:ext cx="28124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Modelling</a:t>
          </a:r>
        </a:p>
      </dsp:txBody>
      <dsp:txXfrm>
        <a:off x="238887" y="2698003"/>
        <a:ext cx="2812424" cy="720000"/>
      </dsp:txXfrm>
    </dsp:sp>
    <dsp:sp modelId="{1CA0B382-8589-45F7-A02D-650D8BAA89C9}">
      <dsp:nvSpPr>
        <dsp:cNvPr id="0" name=""/>
        <dsp:cNvSpPr/>
      </dsp:nvSpPr>
      <dsp:spPr>
        <a:xfrm>
          <a:off x="4316903" y="1081993"/>
          <a:ext cx="1265591" cy="1265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45A4C-DA05-4744-9F88-599FD684F6D0}">
      <dsp:nvSpPr>
        <dsp:cNvPr id="0" name=""/>
        <dsp:cNvSpPr/>
      </dsp:nvSpPr>
      <dsp:spPr>
        <a:xfrm>
          <a:off x="3543487" y="2698003"/>
          <a:ext cx="28124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Logic</a:t>
          </a:r>
        </a:p>
      </dsp:txBody>
      <dsp:txXfrm>
        <a:off x="3543487" y="2698003"/>
        <a:ext cx="2812424" cy="720000"/>
      </dsp:txXfrm>
    </dsp:sp>
    <dsp:sp modelId="{8BA9D15A-E241-4E65-A580-6A914726B3D7}">
      <dsp:nvSpPr>
        <dsp:cNvPr id="0" name=""/>
        <dsp:cNvSpPr/>
      </dsp:nvSpPr>
      <dsp:spPr>
        <a:xfrm>
          <a:off x="7621503" y="1081993"/>
          <a:ext cx="1265591" cy="1265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81D61-0E45-469B-8E40-F08BC4C08213}">
      <dsp:nvSpPr>
        <dsp:cNvPr id="0" name=""/>
        <dsp:cNvSpPr/>
      </dsp:nvSpPr>
      <dsp:spPr>
        <a:xfrm>
          <a:off x="6848086" y="2698003"/>
          <a:ext cx="28124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Security</a:t>
          </a:r>
        </a:p>
      </dsp:txBody>
      <dsp:txXfrm>
        <a:off x="6848086" y="2698003"/>
        <a:ext cx="28124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2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1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03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32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29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40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27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65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1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2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30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5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6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2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03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0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745DE8-63F0-450D-8891-D4D8C94EC8A0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B001-F000-41C0-848F-DE93D52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792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  <p:sldLayoutId id="2147484465" r:id="rId12"/>
    <p:sldLayoutId id="2147484466" r:id="rId13"/>
    <p:sldLayoutId id="2147484467" r:id="rId14"/>
    <p:sldLayoutId id="2147484468" r:id="rId15"/>
    <p:sldLayoutId id="2147484469" r:id="rId16"/>
    <p:sldLayoutId id="21474844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813F2A4-C74E-480D-89D5-BEF23D6BF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56" y="1285254"/>
            <a:ext cx="36574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Algerian" panose="04020705040A02060702" pitchFamily="82" charset="0"/>
              </a:rPr>
              <a:t>Ashwini </a:t>
            </a:r>
          </a:p>
          <a:p>
            <a:pPr algn="r"/>
            <a:r>
              <a:rPr lang="en-US" sz="3200" b="1" dirty="0">
                <a:solidFill>
                  <a:schemeClr val="accent4"/>
                </a:solidFill>
                <a:latin typeface="Algerian" panose="04020705040A02060702" pitchFamily="82" charset="0"/>
              </a:rPr>
              <a:t>Rajitha</a:t>
            </a:r>
          </a:p>
          <a:p>
            <a:pPr algn="r"/>
            <a:r>
              <a:rPr lang="en-US" sz="3200" b="1" dirty="0">
                <a:solidFill>
                  <a:schemeClr val="accent4"/>
                </a:solidFill>
                <a:latin typeface="Algerian" panose="04020705040A02060702" pitchFamily="82" charset="0"/>
              </a:rPr>
              <a:t> Teja</a:t>
            </a:r>
          </a:p>
          <a:p>
            <a:pPr algn="r"/>
            <a:r>
              <a:rPr lang="en-US" sz="3200" b="1" dirty="0">
                <a:solidFill>
                  <a:schemeClr val="accent4"/>
                </a:solidFill>
                <a:latin typeface="Algerian" panose="04020705040A02060702" pitchFamily="82" charset="0"/>
              </a:rPr>
              <a:t>(Art)</a:t>
            </a:r>
            <a:endParaRPr lang="en-AU" sz="32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D3D28-DC0E-4EC8-BA87-FE5D5563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687" y="1551963"/>
            <a:ext cx="7105969" cy="42434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Expense Report Project</a:t>
            </a:r>
            <a:endParaRPr lang="en-AU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0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3A7-9A6E-4EF9-A28D-BD72E699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23" y="324044"/>
            <a:ext cx="7977772" cy="1065689"/>
          </a:xfrm>
        </p:spPr>
        <p:txBody>
          <a:bodyPr/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/>
              </a:rPr>
              <a:t>Approval Process</a:t>
            </a:r>
            <a:endParaRPr lang="en-AU" sz="3600" dirty="0">
              <a:solidFill>
                <a:schemeClr val="accent4">
                  <a:lumMod val="75000"/>
                </a:schemeClr>
              </a:solidFill>
              <a:latin typeface="Academica Light" panose="020008030000000200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B5D98-2407-4469-B663-092E9E22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AFCB8-A341-47E9-8685-36C9CBD6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4" y="1198270"/>
            <a:ext cx="10117579" cy="54078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519A71-2772-4A27-A82F-ECAC864960A3}"/>
              </a:ext>
            </a:extLst>
          </p:cNvPr>
          <p:cNvSpPr/>
          <p:nvPr/>
        </p:nvSpPr>
        <p:spPr>
          <a:xfrm>
            <a:off x="3943927" y="3823855"/>
            <a:ext cx="1311564" cy="28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35E12-BA92-4582-8318-34DD448D9556}"/>
              </a:ext>
            </a:extLst>
          </p:cNvPr>
          <p:cNvSpPr/>
          <p:nvPr/>
        </p:nvSpPr>
        <p:spPr>
          <a:xfrm>
            <a:off x="788565" y="4236440"/>
            <a:ext cx="3540154" cy="553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B56F7-31BD-48DF-9799-569E67571C53}"/>
              </a:ext>
            </a:extLst>
          </p:cNvPr>
          <p:cNvSpPr/>
          <p:nvPr/>
        </p:nvSpPr>
        <p:spPr>
          <a:xfrm>
            <a:off x="646112" y="5324625"/>
            <a:ext cx="4609379" cy="463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227E6-1748-4C4E-9DCC-09BBBD082E2A}"/>
              </a:ext>
            </a:extLst>
          </p:cNvPr>
          <p:cNvSpPr/>
          <p:nvPr/>
        </p:nvSpPr>
        <p:spPr>
          <a:xfrm>
            <a:off x="4328719" y="6248399"/>
            <a:ext cx="1311564" cy="285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928F4-5B28-F507-55B6-CF4A84800063}"/>
              </a:ext>
            </a:extLst>
          </p:cNvPr>
          <p:cNvSpPr/>
          <p:nvPr/>
        </p:nvSpPr>
        <p:spPr>
          <a:xfrm>
            <a:off x="7113864" y="4446165"/>
            <a:ext cx="1474731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4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EEA7FB-2C50-4865-82B0-85D2D3A4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7" y="487117"/>
            <a:ext cx="4734575" cy="3031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6E829D-497F-4167-8630-336680F291C6}"/>
              </a:ext>
            </a:extLst>
          </p:cNvPr>
          <p:cNvSpPr/>
          <p:nvPr/>
        </p:nvSpPr>
        <p:spPr>
          <a:xfrm>
            <a:off x="452582" y="2244436"/>
            <a:ext cx="2198254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D11F5-B486-474D-8E4A-520BA9EC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566" y="444665"/>
            <a:ext cx="4655468" cy="30837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B32205-6B50-4C1B-A9E5-2402AF02EDD0}"/>
              </a:ext>
            </a:extLst>
          </p:cNvPr>
          <p:cNvSpPr/>
          <p:nvPr/>
        </p:nvSpPr>
        <p:spPr>
          <a:xfrm>
            <a:off x="5654180" y="1921079"/>
            <a:ext cx="1275126" cy="32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02F98-827B-8135-00BB-01F52AF61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368" y="3883617"/>
            <a:ext cx="4014012" cy="26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F42A8-7C88-4EF5-B432-2461ACAB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2" y="3875072"/>
            <a:ext cx="8879751" cy="241619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E3884E6-2CD1-46D8-894E-AE1574E6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0" y="16485"/>
            <a:ext cx="9370343" cy="897622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Academica Light"/>
              </a:rPr>
              <a:t>Flow To Trigger Approval process</a:t>
            </a:r>
            <a:endParaRPr lang="en-AU" sz="4400" dirty="0">
              <a:solidFill>
                <a:schemeClr val="accent4">
                  <a:lumMod val="75000"/>
                </a:schemeClr>
              </a:solidFill>
              <a:latin typeface="Academica Ligh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6B7D5A-4636-4074-A5B1-85731D96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2" y="770734"/>
            <a:ext cx="8089749" cy="2416195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1B2068B-F62E-B3B0-1792-D412B29D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179" y="914107"/>
            <a:ext cx="3083602" cy="28170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F2EDA7-CF6A-7A47-8604-186AAC9E6C5E}"/>
              </a:ext>
            </a:extLst>
          </p:cNvPr>
          <p:cNvSpPr/>
          <p:nvPr/>
        </p:nvSpPr>
        <p:spPr>
          <a:xfrm>
            <a:off x="6325299" y="5352176"/>
            <a:ext cx="1728132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45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0A3FE0-8B53-49C5-8FEC-2AE3DBFF221E}"/>
              </a:ext>
            </a:extLst>
          </p:cNvPr>
          <p:cNvSpPr txBox="1"/>
          <p:nvPr/>
        </p:nvSpPr>
        <p:spPr>
          <a:xfrm>
            <a:off x="369877" y="201279"/>
            <a:ext cx="4513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Data Security</a:t>
            </a:r>
            <a:endParaRPr lang="en-AU" sz="4400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254E8-8CFB-41C5-B5A7-ECCA33A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0" y="1593164"/>
            <a:ext cx="5402863" cy="41616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5EE6EA-9E85-44D6-8B53-B8A32DAA2065}"/>
              </a:ext>
            </a:extLst>
          </p:cNvPr>
          <p:cNvSpPr/>
          <p:nvPr/>
        </p:nvSpPr>
        <p:spPr>
          <a:xfrm>
            <a:off x="794327" y="3556000"/>
            <a:ext cx="4088827" cy="82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E14B1-D61D-4160-835A-97ED934BD3C4}"/>
              </a:ext>
            </a:extLst>
          </p:cNvPr>
          <p:cNvSpPr txBox="1"/>
          <p:nvPr/>
        </p:nvSpPr>
        <p:spPr>
          <a:xfrm>
            <a:off x="717470" y="823723"/>
            <a:ext cx="873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 Permission set for Expense Processing team and then assigned delete access</a:t>
            </a:r>
            <a:endParaRPr lang="en-AU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02C33-87BE-45B4-BE01-4C053A9D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67" y="1593163"/>
            <a:ext cx="4454710" cy="4161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7FC758-4BBB-4D4A-9F5F-4DCC7FA43F42}"/>
              </a:ext>
            </a:extLst>
          </p:cNvPr>
          <p:cNvSpPr/>
          <p:nvPr/>
        </p:nvSpPr>
        <p:spPr>
          <a:xfrm>
            <a:off x="6602136" y="2214694"/>
            <a:ext cx="1988191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C62D7-1D3C-4441-BA8D-09091DD120A9}"/>
              </a:ext>
            </a:extLst>
          </p:cNvPr>
          <p:cNvSpPr/>
          <p:nvPr/>
        </p:nvSpPr>
        <p:spPr>
          <a:xfrm>
            <a:off x="9453037" y="4118994"/>
            <a:ext cx="999646" cy="76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80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FB26-8DDC-A918-A27A-97286E4B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chemeClr val="accent4">
                    <a:lumMod val="75000"/>
                  </a:schemeClr>
                </a:solidFill>
                <a:latin typeface="Academica Light"/>
              </a:rPr>
              <a:t>Assigning User’s and giving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39EB4-8AF8-3AAB-0B5F-6C4BA8E9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1424529"/>
            <a:ext cx="8947150" cy="226562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787C7-B5A0-78BA-9859-FDD71203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947220"/>
            <a:ext cx="4238658" cy="2458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D8F811-DE3A-6A6F-6E27-545166E26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8" y="3997663"/>
            <a:ext cx="5708883" cy="23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6FE8-0F7D-427F-91C9-980D6475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  <a:latin typeface="Academica Light"/>
              </a:rPr>
              <a:t>BSM’S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C673B-55DB-5D7F-BE94-D7CBCFB22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26" y="1390441"/>
            <a:ext cx="2913877" cy="19425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3181B-7786-3142-DEE5-91D6E552F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88" y="1220095"/>
            <a:ext cx="2980861" cy="1942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B834E9-4DF7-93EF-8D42-052C44334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9" y="1152983"/>
            <a:ext cx="3008843" cy="1942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4F801B-1B9A-F98F-5389-810483287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83" y="4066045"/>
            <a:ext cx="2499578" cy="2171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104853-6F8D-FF74-8A84-D364E36F90E3}"/>
              </a:ext>
            </a:extLst>
          </p:cNvPr>
          <p:cNvSpPr txBox="1"/>
          <p:nvPr/>
        </p:nvSpPr>
        <p:spPr>
          <a:xfrm>
            <a:off x="8228166" y="3095567"/>
            <a:ext cx="34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cademica Light"/>
              </a:rPr>
              <a:t>       </a:t>
            </a:r>
            <a:r>
              <a:rPr lang="en-AU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cademica Light"/>
              </a:rPr>
              <a:t>Proactiveness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6EE63-7C4C-6D79-0B9A-D5C20A10F3E3}"/>
              </a:ext>
            </a:extLst>
          </p:cNvPr>
          <p:cNvSpPr txBox="1"/>
          <p:nvPr/>
        </p:nvSpPr>
        <p:spPr>
          <a:xfrm>
            <a:off x="4680751" y="3257589"/>
            <a:ext cx="268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cademica Light"/>
              </a:rPr>
              <a:t> Communication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912E85-4904-4CBB-8E0E-98B037CF7ED3}"/>
              </a:ext>
            </a:extLst>
          </p:cNvPr>
          <p:cNvSpPr txBox="1"/>
          <p:nvPr/>
        </p:nvSpPr>
        <p:spPr>
          <a:xfrm>
            <a:off x="1245757" y="3078303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cademica Light"/>
              </a:rPr>
              <a:t>Team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D61000-885E-1ED3-207E-011DC41A389C}"/>
              </a:ext>
            </a:extLst>
          </p:cNvPr>
          <p:cNvSpPr txBox="1"/>
          <p:nvPr/>
        </p:nvSpPr>
        <p:spPr>
          <a:xfrm>
            <a:off x="4309109" y="6148077"/>
            <a:ext cx="357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cademica Light"/>
              </a:rPr>
              <a:t>               Persistence</a:t>
            </a:r>
          </a:p>
        </p:txBody>
      </p:sp>
    </p:spTree>
    <p:extLst>
      <p:ext uri="{BB962C8B-B14F-4D97-AF65-F5344CB8AC3E}">
        <p14:creationId xmlns:p14="http://schemas.microsoft.com/office/powerpoint/2010/main" val="275439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055FE-CFF2-F007-4BB7-6404A8F7B872}"/>
              </a:ext>
            </a:extLst>
          </p:cNvPr>
          <p:cNvSpPr txBox="1"/>
          <p:nvPr/>
        </p:nvSpPr>
        <p:spPr>
          <a:xfrm>
            <a:off x="727045" y="1360297"/>
            <a:ext cx="10737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Thank You Generation and Team</a:t>
            </a:r>
          </a:p>
          <a:p>
            <a:r>
              <a:rPr lang="en-AU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                          </a:t>
            </a:r>
          </a:p>
          <a:p>
            <a:pPr algn="ctr"/>
            <a:r>
              <a:rPr lang="en-AU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   Chaitanya &amp;Gayathri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6A011-AEC7-B501-4603-F86644514E1D}"/>
              </a:ext>
            </a:extLst>
          </p:cNvPr>
          <p:cNvSpPr txBox="1"/>
          <p:nvPr/>
        </p:nvSpPr>
        <p:spPr>
          <a:xfrm>
            <a:off x="8766495" y="5159229"/>
            <a:ext cx="3145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>
                <a:solidFill>
                  <a:schemeClr val="accent4"/>
                </a:solidFill>
                <a:latin typeface="Lucida Calligraphy" panose="03010101010101010101" pitchFamily="66" charset="0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42593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8EA52-669D-9F9D-594B-9F3F3229E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03595"/>
              </p:ext>
            </p:extLst>
          </p:nvPr>
        </p:nvGraphicFramePr>
        <p:xfrm>
          <a:off x="808480" y="1106043"/>
          <a:ext cx="9899399" cy="449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5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A68EC-4426-42D5-B114-EB0545D5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29" y="610565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Creating An Application</a:t>
            </a:r>
            <a:endParaRPr lang="en-AU" sz="4000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B82697-68D0-4EA6-8CCD-588289D4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7" y="2303989"/>
            <a:ext cx="6226666" cy="401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A8A40-975C-45F9-AC59-4B0EBA97A8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2396" y="3908418"/>
            <a:ext cx="6093152" cy="2320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7B5A9-211F-4F3F-8A29-FAE027366B76}"/>
              </a:ext>
            </a:extLst>
          </p:cNvPr>
          <p:cNvSpPr/>
          <p:nvPr/>
        </p:nvSpPr>
        <p:spPr>
          <a:xfrm>
            <a:off x="6925695" y="4470287"/>
            <a:ext cx="614946" cy="203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50F8F-620B-4E97-A8F1-780BE63728E5}"/>
              </a:ext>
            </a:extLst>
          </p:cNvPr>
          <p:cNvSpPr/>
          <p:nvPr/>
        </p:nvSpPr>
        <p:spPr>
          <a:xfrm>
            <a:off x="7664858" y="4453537"/>
            <a:ext cx="1145856" cy="239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94B46-F34A-45ED-9155-B8CBA21892BD}"/>
              </a:ext>
            </a:extLst>
          </p:cNvPr>
          <p:cNvSpPr txBox="1"/>
          <p:nvPr/>
        </p:nvSpPr>
        <p:spPr>
          <a:xfrm>
            <a:off x="6366884" y="3250350"/>
            <a:ext cx="414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sz="2800" kern="12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Created Two Objects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>
            <a:extLst>
              <a:ext uri="{FF2B5EF4-FFF2-40B4-BE49-F238E27FC236}">
                <a16:creationId xmlns:a16="http://schemas.microsoft.com/office/drawing/2014/main" id="{B92096A1-6AC3-46FB-979A-18F4AE8B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F728CD29-58B3-4F21-B30F-28798953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3">
            <a:extLst>
              <a:ext uri="{FF2B5EF4-FFF2-40B4-BE49-F238E27FC236}">
                <a16:creationId xmlns:a16="http://schemas.microsoft.com/office/drawing/2014/main" id="{74E4178E-1E41-4E39-8171-5EEC297F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5ED4CF93-A4AC-4FA3-BE1C-E27B351D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150C84B-F28C-46CF-A2DB-070F5240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0421F718-8F86-42C4-86D6-42E6DB59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449CA-2EDA-4DBD-8C3E-0DD2572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3" y="-192947"/>
            <a:ext cx="8345636" cy="1262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Object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9D493-07B4-4398-B340-D9F85EF53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3" b="4026"/>
          <a:stretch/>
        </p:blipFill>
        <p:spPr>
          <a:xfrm>
            <a:off x="493014" y="1811323"/>
            <a:ext cx="5602986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0A8E9-E9B9-49DF-98A1-798D8E8009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9" r="18422" b="4"/>
          <a:stretch/>
        </p:blipFill>
        <p:spPr>
          <a:xfrm>
            <a:off x="6892911" y="1745413"/>
            <a:ext cx="3432201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76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213A-64A0-4956-B80C-652371BE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50" y="208857"/>
            <a:ext cx="8911687" cy="1280890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Record Types and Page Layouts for Detail Object</a:t>
            </a:r>
            <a:endParaRPr lang="en-AU" sz="3200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06DBD-2123-4E19-AC90-8316DA62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01" y="1037744"/>
            <a:ext cx="5422159" cy="1941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60A8A-42FE-4CE6-9200-A8461AA0E6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1878" y="3627601"/>
            <a:ext cx="5112673" cy="3063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753B9-28D9-4A5C-B8FC-F3348095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01" y="1402403"/>
            <a:ext cx="5452780" cy="20265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1C4991-7456-41A4-9E4D-BBE61A00B992}"/>
              </a:ext>
            </a:extLst>
          </p:cNvPr>
          <p:cNvSpPr/>
          <p:nvPr/>
        </p:nvSpPr>
        <p:spPr>
          <a:xfrm>
            <a:off x="1484562" y="4387442"/>
            <a:ext cx="2391152" cy="33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8212A-0286-4DB7-9F32-2AAD6EF23530}"/>
              </a:ext>
            </a:extLst>
          </p:cNvPr>
          <p:cNvSpPr/>
          <p:nvPr/>
        </p:nvSpPr>
        <p:spPr>
          <a:xfrm>
            <a:off x="1484562" y="4808460"/>
            <a:ext cx="2391152" cy="1382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1EE4C-65D3-A523-AC5B-561F9E1DD80D}"/>
              </a:ext>
            </a:extLst>
          </p:cNvPr>
          <p:cNvSpPr/>
          <p:nvPr/>
        </p:nvSpPr>
        <p:spPr>
          <a:xfrm>
            <a:off x="2457974" y="2122415"/>
            <a:ext cx="1157681" cy="25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6566-BCD3-4CF6-B453-97AA4318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89" y="14558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Master Detail Relationship</a:t>
            </a:r>
            <a:endParaRPr lang="en-AU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C1CA9-D8CC-4D2B-A574-FAA061CBC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64" y="1426250"/>
            <a:ext cx="5835808" cy="3776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DACDE8-93D7-47FE-BA45-A90C8F0A6CAF}"/>
              </a:ext>
            </a:extLst>
          </p:cNvPr>
          <p:cNvSpPr/>
          <p:nvPr/>
        </p:nvSpPr>
        <p:spPr>
          <a:xfrm>
            <a:off x="969870" y="3429000"/>
            <a:ext cx="4931032" cy="38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F8AAE-929C-4E9E-9F70-AF864FDC340E}"/>
              </a:ext>
            </a:extLst>
          </p:cNvPr>
          <p:cNvSpPr/>
          <p:nvPr/>
        </p:nvSpPr>
        <p:spPr>
          <a:xfrm>
            <a:off x="272389" y="1403068"/>
            <a:ext cx="2013358" cy="504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3C5EE-4F22-47F0-96AD-C97DAA02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58" y="1288640"/>
            <a:ext cx="5229613" cy="40518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6FB391-EC90-4530-8CAD-D79B198EF642}"/>
              </a:ext>
            </a:extLst>
          </p:cNvPr>
          <p:cNvSpPr/>
          <p:nvPr/>
        </p:nvSpPr>
        <p:spPr>
          <a:xfrm>
            <a:off x="6903698" y="4360707"/>
            <a:ext cx="2747326" cy="50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3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D983-0136-4B81-9C38-BCD97E1C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4" y="408967"/>
            <a:ext cx="9164206" cy="831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Validation Rule</a:t>
            </a:r>
            <a:endParaRPr lang="en-AU" sz="4000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BADF4-9933-4E9C-81C2-C5FDF2F1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7" y="1555334"/>
            <a:ext cx="4492599" cy="47290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FEC8E-770B-4829-9699-23227B44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24" y="1555334"/>
            <a:ext cx="5938531" cy="4503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00156E-4CAE-BFF0-A124-4B7B2862A398}"/>
              </a:ext>
            </a:extLst>
          </p:cNvPr>
          <p:cNvSpPr/>
          <p:nvPr/>
        </p:nvSpPr>
        <p:spPr>
          <a:xfrm>
            <a:off x="738231" y="3816991"/>
            <a:ext cx="2986481" cy="36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6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A452-3B1C-4A0A-980B-B28368B8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33" y="44663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cademica Light" panose="02000803000000020004" pitchFamily="50" charset="0"/>
              </a:rPr>
              <a:t>Rollup summary fields</a:t>
            </a:r>
            <a:endParaRPr lang="en-AU" dirty="0">
              <a:solidFill>
                <a:schemeClr val="accent4">
                  <a:lumMod val="75000"/>
                </a:schemeClr>
              </a:solidFill>
              <a:latin typeface="Academica Light" panose="02000803000000020004" pitchFamily="50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FA72FB-CBF6-4758-8271-58B3B102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34" y="1705319"/>
            <a:ext cx="5660350" cy="3496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B17375-209E-4763-B250-341808A6E782}"/>
              </a:ext>
            </a:extLst>
          </p:cNvPr>
          <p:cNvSpPr/>
          <p:nvPr/>
        </p:nvSpPr>
        <p:spPr>
          <a:xfrm>
            <a:off x="445733" y="4387442"/>
            <a:ext cx="3220255" cy="81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D1D4-7D7D-41D7-939A-02CF866C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82" y="1579879"/>
            <a:ext cx="5277784" cy="36216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354E35-2550-429B-AAC0-E305FBA4A696}"/>
              </a:ext>
            </a:extLst>
          </p:cNvPr>
          <p:cNvSpPr/>
          <p:nvPr/>
        </p:nvSpPr>
        <p:spPr>
          <a:xfrm>
            <a:off x="6468482" y="3514986"/>
            <a:ext cx="2289624" cy="1040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56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646AE-CF79-E277-4DDB-B00A2DBADAD5}"/>
              </a:ext>
            </a:extLst>
          </p:cNvPr>
          <p:cNvSpPr txBox="1"/>
          <p:nvPr/>
        </p:nvSpPr>
        <p:spPr>
          <a:xfrm>
            <a:off x="1040235" y="503339"/>
            <a:ext cx="554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75000"/>
                  </a:schemeClr>
                </a:solidFill>
                <a:latin typeface="Academica Light"/>
              </a:rPr>
              <a:t>Expense Line Item Update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CC12D-6CAC-0D3D-5AE8-B807D20F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9" y="1266388"/>
            <a:ext cx="2770594" cy="2937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95B17-4B65-1E01-2BD8-E4218307B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8114"/>
            <a:ext cx="3952875" cy="2524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38420C-2457-77E3-42A3-D04158093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4" y="4382159"/>
            <a:ext cx="4927380" cy="2009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58072-6FB9-7EED-5D1B-414677BA7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05" y="4132037"/>
            <a:ext cx="4760955" cy="24315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7D0ABB-DA72-8D60-F521-5AF2B5577768}"/>
              </a:ext>
            </a:extLst>
          </p:cNvPr>
          <p:cNvSpPr/>
          <p:nvPr/>
        </p:nvSpPr>
        <p:spPr>
          <a:xfrm>
            <a:off x="6249798" y="2550253"/>
            <a:ext cx="2072081" cy="36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FC48CC-9ADE-AF12-509F-56819335AC90}"/>
              </a:ext>
            </a:extLst>
          </p:cNvPr>
          <p:cNvSpPr/>
          <p:nvPr/>
        </p:nvSpPr>
        <p:spPr>
          <a:xfrm>
            <a:off x="704675" y="4974672"/>
            <a:ext cx="4496499" cy="38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C6921-407E-5186-FDBA-C69C521D65A3}"/>
              </a:ext>
            </a:extLst>
          </p:cNvPr>
          <p:cNvSpPr/>
          <p:nvPr/>
        </p:nvSpPr>
        <p:spPr>
          <a:xfrm>
            <a:off x="6096000" y="5813571"/>
            <a:ext cx="4272793" cy="394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7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</TotalTime>
  <Words>91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Academica Light</vt:lpstr>
      <vt:lpstr>Algerian</vt:lpstr>
      <vt:lpstr>Arial</vt:lpstr>
      <vt:lpstr>Century Gothic</vt:lpstr>
      <vt:lpstr>Lucida Calligraphy</vt:lpstr>
      <vt:lpstr>Wingdings 3</vt:lpstr>
      <vt:lpstr>Ion</vt:lpstr>
      <vt:lpstr>Expense Report Project</vt:lpstr>
      <vt:lpstr>PowerPoint Presentation</vt:lpstr>
      <vt:lpstr>Creating An Application</vt:lpstr>
      <vt:lpstr>Object fields</vt:lpstr>
      <vt:lpstr>Record Types and Page Layouts for Detail Object</vt:lpstr>
      <vt:lpstr>Master Detail Relationship</vt:lpstr>
      <vt:lpstr>Validation Rule</vt:lpstr>
      <vt:lpstr>Rollup summary fields</vt:lpstr>
      <vt:lpstr>PowerPoint Presentation</vt:lpstr>
      <vt:lpstr>Approval Process</vt:lpstr>
      <vt:lpstr>PowerPoint Presentation</vt:lpstr>
      <vt:lpstr>Flow To Trigger Approval process</vt:lpstr>
      <vt:lpstr>PowerPoint Presentation</vt:lpstr>
      <vt:lpstr>Assigning User’s and giving Permissions</vt:lpstr>
      <vt:lpstr>BSM’S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Rajitha Manthapuri</dc:creator>
  <cp:lastModifiedBy>Phani Gollapudi</cp:lastModifiedBy>
  <cp:revision>2</cp:revision>
  <dcterms:created xsi:type="dcterms:W3CDTF">2023-05-16T00:35:09Z</dcterms:created>
  <dcterms:modified xsi:type="dcterms:W3CDTF">2023-05-16T12:40:18Z</dcterms:modified>
</cp:coreProperties>
</file>