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B2EC4C-E2FD-4A69-A3BF-68C997209EEA}">
  <a:tblStyle styleId="{42B2EC4C-E2FD-4A69-A3BF-68C997209E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ae20dbe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ae20dbe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032989d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032989d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ae20dbead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ae20dbead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ae20dbea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ae20dbe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ae20dbea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ae20dbea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ae20dbe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ae20dbe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ae20dbea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ae20dbea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ae20dbea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ae20dbea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ae20dbea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ae20dbea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ae20dbea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ae20dbea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ae20dbe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ae20dbe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ae20dbe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ae20dbe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ae20dbe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ae20dbe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ae20dbea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ae20dbea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ae20dbea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ae20dbea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ae20dbead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ae20dbead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ae20dbea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ae20dbe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ae20dbea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ae20dbea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Flavour</a:t>
            </a:r>
            <a:r>
              <a:rPr lang="en" sz="5000"/>
              <a:t> </a:t>
            </a:r>
            <a:r>
              <a:rPr lang="en" sz="5000">
                <a:solidFill>
                  <a:schemeClr val="accent3"/>
                </a:solidFill>
              </a:rPr>
              <a:t>Fusion</a:t>
            </a:r>
            <a:endParaRPr sz="5000">
              <a:solidFill>
                <a:schemeClr val="accent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8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IMT2020015 Pushkar Pawar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IMT2020056 Rudransh Dixit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IMT2020100 Teja Janaki 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IMT2020121 Manan Patel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IMT2020133 Darpan Singh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behind algorithm selection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Due to the huge dataset we used </a:t>
            </a:r>
            <a:r>
              <a:rPr lang="en" sz="1600"/>
              <a:t>neural</a:t>
            </a:r>
            <a:r>
              <a:rPr lang="en" sz="1600"/>
              <a:t> networks and tree based algorithms.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Got following results</a:t>
            </a:r>
            <a:endParaRPr sz="1600"/>
          </a:p>
        </p:txBody>
      </p:sp>
      <p:graphicFrame>
        <p:nvGraphicFramePr>
          <p:cNvPr id="142" name="Google Shape;142;p22"/>
          <p:cNvGraphicFramePr/>
          <p:nvPr/>
        </p:nvGraphicFramePr>
        <p:xfrm>
          <a:off x="952500" y="285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{42B2EC4C-E2FD-4A69-A3BF-68C997209EEA}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 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 Gradient Boosting (LGBM)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0.8562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Accuracy Using BERT</a:t>
            </a:r>
            <a:endParaRPr/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954300" y="216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{42B2EC4C-E2FD-4A69-A3BF-68C997209EEA}</a:tableStyleId>
              </a:tblPr>
              <a:tblGrid>
                <a:gridCol w="2429900"/>
                <a:gridCol w="2429900"/>
                <a:gridCol w="2429900"/>
              </a:tblGrid>
              <a:tr h="2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 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0.6362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architecture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 hidden layer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Relu activation function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Adam optimiser with MSE loss  used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Added dropout after each layer for regularization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Gives rating as output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Neural</a:t>
            </a:r>
            <a:r>
              <a:rPr lang="en" sz="1600"/>
              <a:t> Network (</a:t>
            </a:r>
            <a:r>
              <a:rPr lang="en" sz="1600"/>
              <a:t>Regression Net</a:t>
            </a:r>
            <a:r>
              <a:rPr lang="en" sz="1600"/>
              <a:t>) for different number of layers</a:t>
            </a:r>
            <a:endParaRPr sz="1600"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769825" y="256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{42B2EC4C-E2FD-4A69-A3BF-68C997209EEA}</a:tableStyleId>
              </a:tblPr>
              <a:tblGrid>
                <a:gridCol w="2413000"/>
                <a:gridCol w="2413000"/>
                <a:gridCol w="2413000"/>
              </a:tblGrid>
              <a:tr h="43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hidden layers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</a:t>
                      </a:r>
                      <a:r>
                        <a:rPr lang="en"/>
                        <a:t>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Nutrition Score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Calculating a “</a:t>
            </a:r>
            <a:r>
              <a:rPr lang="en" sz="1700">
                <a:solidFill>
                  <a:srgbClr val="FF0000"/>
                </a:solidFill>
              </a:rPr>
              <a:t>nutrition score</a:t>
            </a:r>
            <a:r>
              <a:rPr lang="en" sz="1700"/>
              <a:t>” for each recipe and using it </a:t>
            </a:r>
            <a:r>
              <a:rPr lang="en" sz="1700"/>
              <a:t>along</a:t>
            </a:r>
            <a:r>
              <a:rPr lang="en" sz="1700"/>
              <a:t> with predicted recipes to rank the recipes.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Weighted addition over all values of the nutrition array based on the diet choice.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Normalizing all the values due to the huge difference in component values.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Nutrition sensitivity meter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</a:t>
            </a:r>
            <a:r>
              <a:rPr lang="en" sz="1700">
                <a:solidFill>
                  <a:srgbClr val="FF0000"/>
                </a:solidFill>
              </a:rPr>
              <a:t>nutrition sensitivity meter</a:t>
            </a:r>
            <a:r>
              <a:rPr lang="en" sz="1700"/>
              <a:t> which can adjusted according to user’s nutrition needs.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Has the range of (0,1)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More nutritional value                      Less focus on taste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79" name="Google Shape;179;p28"/>
          <p:cNvSpPr/>
          <p:nvPr/>
        </p:nvSpPr>
        <p:spPr>
          <a:xfrm>
            <a:off x="3472575" y="3091225"/>
            <a:ext cx="711300" cy="23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Diet choice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Option to choose among </a:t>
            </a:r>
            <a:r>
              <a:rPr lang="en" sz="1700">
                <a:solidFill>
                  <a:srgbClr val="FF0000"/>
                </a:solidFill>
              </a:rPr>
              <a:t>diet types.</a:t>
            </a:r>
            <a:endParaRPr sz="1700">
              <a:solidFill>
                <a:srgbClr val="FF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choose among balanced diet, high protein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Balanced diet has reasonably equal weights whereas high protein would have more weight for protein.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taken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Added option for user to view only recipes </a:t>
            </a:r>
            <a:r>
              <a:rPr lang="en" sz="1700"/>
              <a:t>based on his </a:t>
            </a:r>
            <a:r>
              <a:rPr lang="en" sz="1700">
                <a:solidFill>
                  <a:srgbClr val="FF0000"/>
                </a:solidFill>
              </a:rPr>
              <a:t>time requirement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Filter recipes which take more time than specified by the user.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 of the 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people, when only a few </a:t>
            </a:r>
            <a:r>
              <a:rPr lang="en" sz="1600"/>
              <a:t>ingredients</a:t>
            </a:r>
            <a:r>
              <a:rPr lang="en" sz="1600"/>
              <a:t> are available in their homes, don’t </a:t>
            </a:r>
            <a:r>
              <a:rPr lang="en" sz="1600"/>
              <a:t>think</a:t>
            </a:r>
            <a:r>
              <a:rPr lang="en" sz="1600"/>
              <a:t> it is possible to make a dish that they like or atleast any dish.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Hence, they turn to ordering the food online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goal is to recommend dishes that they like with only the ingredients available to them.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Ultimately, we achieve making the user choose home-made food over restaurant-made food and also probably introduced him/her to new recipes and cuisines.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r>
              <a:rPr lang="en"/>
              <a:t> creation and preprocessing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Kaggle dataset - Crawled data from food.com (Formerly Genius Kitchen)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230K+ recipes and 1.1M+ ratings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Filtered users who didn’t give enough ratings from the Top-20 most common recipes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5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of the features were in text form, therefore it does not contain any information that can be analysed statistically.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rating feature can be analysed statistically.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perform standard scaling of rating given by each user.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4359851" cy="33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860" y="152400"/>
            <a:ext cx="4140740" cy="33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236725" y="3683175"/>
            <a:ext cx="25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Before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784075" y="3683175"/>
            <a:ext cx="17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r>
              <a:rPr lang="en"/>
              <a:t> to solve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625" y="273225"/>
            <a:ext cx="661475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embeddings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we calculated top 20 most rated </a:t>
            </a:r>
            <a:r>
              <a:rPr lang="en" sz="1600"/>
              <a:t>recipes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Now for each user we calculated its rating for the above top 20 </a:t>
            </a:r>
            <a:r>
              <a:rPr lang="en" sz="1600"/>
              <a:t>recipes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list will act as user embedding.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new user we first ask them to rate this top 20 </a:t>
            </a:r>
            <a:r>
              <a:rPr lang="en" sz="1600"/>
              <a:t>recipes</a:t>
            </a:r>
            <a:r>
              <a:rPr lang="en" sz="1600"/>
              <a:t> to get recommendation.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(recipes) embeddings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each recipe we took its ingredient and description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applied word 2 vec to get its embeddings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 tried BERT transformer but got poor results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