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8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45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9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E22A5-4A39-4359-8AE1-D17584611FF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3528C-D38E-4910-BD09-0E414DD237EC}">
      <dgm:prSet phldrT="[Text]" custT="1"/>
      <dgm:spPr/>
      <dgm:t>
        <a:bodyPr/>
        <a:lstStyle/>
        <a:p>
          <a:r>
            <a:rPr lang="en-US" sz="1600" dirty="0" smtClean="0"/>
            <a:t>Send</a:t>
          </a:r>
          <a:endParaRPr lang="en-US" sz="1600" dirty="0"/>
        </a:p>
      </dgm:t>
    </dgm:pt>
    <dgm:pt modelId="{9BD5CE4F-01E3-41E0-865B-49CABBED2076}" type="parTrans" cxnId="{FF0F1DFD-E17E-47C8-B245-23CD5767ED27}">
      <dgm:prSet/>
      <dgm:spPr/>
      <dgm:t>
        <a:bodyPr/>
        <a:lstStyle/>
        <a:p>
          <a:endParaRPr lang="en-US" sz="1600"/>
        </a:p>
      </dgm:t>
    </dgm:pt>
    <dgm:pt modelId="{8A4479A2-1554-45BE-B212-BAAC07934BC8}" type="sibTrans" cxnId="{FF0F1DFD-E17E-47C8-B245-23CD5767ED27}">
      <dgm:prSet/>
      <dgm:spPr/>
      <dgm:t>
        <a:bodyPr/>
        <a:lstStyle/>
        <a:p>
          <a:endParaRPr lang="en-US" sz="1600"/>
        </a:p>
      </dgm:t>
    </dgm:pt>
    <dgm:pt modelId="{C01E10D0-1B27-4126-9861-15B119D7A44F}">
      <dgm:prSet phldrT="[Text]" custT="1"/>
      <dgm:spPr/>
      <dgm:t>
        <a:bodyPr/>
        <a:lstStyle/>
        <a:p>
          <a:r>
            <a:rPr lang="en-US" sz="1600" dirty="0" smtClean="0"/>
            <a:t>Reports</a:t>
          </a:r>
          <a:endParaRPr lang="en-US" sz="1600" dirty="0"/>
        </a:p>
      </dgm:t>
    </dgm:pt>
    <dgm:pt modelId="{25DFF746-D643-45D9-A753-4949435BF006}" type="parTrans" cxnId="{A4EF8156-E786-4041-9999-C5874EA40F6F}">
      <dgm:prSet/>
      <dgm:spPr/>
      <dgm:t>
        <a:bodyPr/>
        <a:lstStyle/>
        <a:p>
          <a:endParaRPr lang="en-US" sz="1600"/>
        </a:p>
      </dgm:t>
    </dgm:pt>
    <dgm:pt modelId="{6125BD19-3CF9-49EB-B4D7-2D54D98091C6}" type="sibTrans" cxnId="{A4EF8156-E786-4041-9999-C5874EA40F6F}">
      <dgm:prSet/>
      <dgm:spPr/>
      <dgm:t>
        <a:bodyPr/>
        <a:lstStyle/>
        <a:p>
          <a:endParaRPr lang="en-US" sz="1600"/>
        </a:p>
      </dgm:t>
    </dgm:pt>
    <dgm:pt modelId="{1C00311F-4475-4F3A-B1B3-C038731B4114}">
      <dgm:prSet phldrT="[Text]" custT="1"/>
      <dgm:spPr/>
      <dgm:t>
        <a:bodyPr/>
        <a:lstStyle/>
        <a:p>
          <a:r>
            <a:rPr lang="en-US" sz="1600" dirty="0" smtClean="0"/>
            <a:t>Sensed Event</a:t>
          </a:r>
          <a:endParaRPr lang="en-US" sz="1600" dirty="0"/>
        </a:p>
      </dgm:t>
    </dgm:pt>
    <dgm:pt modelId="{D1EF0B90-A171-42E1-9A81-94F19392BCC0}" type="parTrans" cxnId="{6E20B199-54A6-40FE-9E8C-45B9D57A7849}">
      <dgm:prSet/>
      <dgm:spPr/>
      <dgm:t>
        <a:bodyPr/>
        <a:lstStyle/>
        <a:p>
          <a:endParaRPr lang="en-US" sz="1600"/>
        </a:p>
      </dgm:t>
    </dgm:pt>
    <dgm:pt modelId="{8F817A6C-B923-46CB-9791-746146BC2099}" type="sibTrans" cxnId="{6E20B199-54A6-40FE-9E8C-45B9D57A7849}">
      <dgm:prSet/>
      <dgm:spPr/>
      <dgm:t>
        <a:bodyPr/>
        <a:lstStyle/>
        <a:p>
          <a:endParaRPr lang="en-US" sz="1600"/>
        </a:p>
      </dgm:t>
    </dgm:pt>
    <dgm:pt modelId="{0B24F1F1-A8D6-4A1C-BB32-B1E5D3954DE3}">
      <dgm:prSet phldrT="[Text]" custT="1"/>
      <dgm:spPr/>
      <dgm:t>
        <a:bodyPr/>
        <a:lstStyle/>
        <a:p>
          <a:r>
            <a:rPr lang="en-US" sz="1600" dirty="0" smtClean="0"/>
            <a:t>Receive</a:t>
          </a:r>
          <a:endParaRPr lang="en-US" sz="1600" dirty="0"/>
        </a:p>
      </dgm:t>
    </dgm:pt>
    <dgm:pt modelId="{E76E761B-5566-4A55-A20E-3B8893A65391}" type="parTrans" cxnId="{9013B73C-D4EA-45CA-B0DD-19A0F64CA98E}">
      <dgm:prSet/>
      <dgm:spPr/>
      <dgm:t>
        <a:bodyPr/>
        <a:lstStyle/>
        <a:p>
          <a:endParaRPr lang="en-US" sz="1600"/>
        </a:p>
      </dgm:t>
    </dgm:pt>
    <dgm:pt modelId="{192872DC-2EB7-4C9F-A26B-A1FC49AEA849}" type="sibTrans" cxnId="{9013B73C-D4EA-45CA-B0DD-19A0F64CA98E}">
      <dgm:prSet/>
      <dgm:spPr/>
      <dgm:t>
        <a:bodyPr/>
        <a:lstStyle/>
        <a:p>
          <a:endParaRPr lang="en-US" sz="1600"/>
        </a:p>
      </dgm:t>
    </dgm:pt>
    <dgm:pt modelId="{79BF4664-71D6-43F4-A01E-DEAE9E104283}">
      <dgm:prSet phldrT="[Text]" custT="1"/>
      <dgm:spPr/>
      <dgm:t>
        <a:bodyPr/>
        <a:lstStyle/>
        <a:p>
          <a:r>
            <a:rPr lang="en-US" sz="1600" dirty="0" smtClean="0"/>
            <a:t>Heart Beat</a:t>
          </a:r>
          <a:endParaRPr lang="en-US" sz="1600" dirty="0"/>
        </a:p>
      </dgm:t>
    </dgm:pt>
    <dgm:pt modelId="{A11B5263-4503-46A5-A5D7-BF429E7478DA}" type="parTrans" cxnId="{06951EE9-5ABC-4A98-BA6D-CCB14175B4CC}">
      <dgm:prSet/>
      <dgm:spPr/>
      <dgm:t>
        <a:bodyPr/>
        <a:lstStyle/>
        <a:p>
          <a:endParaRPr lang="en-US" sz="1600"/>
        </a:p>
      </dgm:t>
    </dgm:pt>
    <dgm:pt modelId="{C75DFE84-E7B9-4E5D-868B-73CF6FED3EAC}" type="sibTrans" cxnId="{06951EE9-5ABC-4A98-BA6D-CCB14175B4CC}">
      <dgm:prSet/>
      <dgm:spPr/>
      <dgm:t>
        <a:bodyPr/>
        <a:lstStyle/>
        <a:p>
          <a:endParaRPr lang="en-US" sz="1600"/>
        </a:p>
      </dgm:t>
    </dgm:pt>
    <dgm:pt modelId="{29C6788C-35F2-49CD-97C1-1A2491CED3C1}">
      <dgm:prSet phldrT="[Text]" custT="1"/>
      <dgm:spPr/>
      <dgm:t>
        <a:bodyPr/>
        <a:lstStyle/>
        <a:p>
          <a:r>
            <a:rPr lang="en-US" sz="1600" dirty="0" smtClean="0"/>
            <a:t>Mercury Alerts</a:t>
          </a:r>
          <a:endParaRPr lang="en-US" sz="1600" dirty="0"/>
        </a:p>
      </dgm:t>
    </dgm:pt>
    <dgm:pt modelId="{EA8E1A21-E713-4D5E-96D8-E0009B1FCFCD}" type="parTrans" cxnId="{7060C06A-FD7E-4EB9-AAEF-B52CA0D3E98A}">
      <dgm:prSet/>
      <dgm:spPr/>
      <dgm:t>
        <a:bodyPr/>
        <a:lstStyle/>
        <a:p>
          <a:endParaRPr lang="en-US" sz="1600"/>
        </a:p>
      </dgm:t>
    </dgm:pt>
    <dgm:pt modelId="{90954467-1F3D-4406-AF0D-80B7B04FBF75}" type="sibTrans" cxnId="{7060C06A-FD7E-4EB9-AAEF-B52CA0D3E98A}">
      <dgm:prSet/>
      <dgm:spPr/>
      <dgm:t>
        <a:bodyPr/>
        <a:lstStyle/>
        <a:p>
          <a:endParaRPr lang="en-US" sz="1600"/>
        </a:p>
      </dgm:t>
    </dgm:pt>
    <dgm:pt modelId="{0DE0EF72-B537-4091-96BA-F49CD8D0B860}">
      <dgm:prSet phldrT="[Text]" custT="1"/>
      <dgm:spPr/>
      <dgm:t>
        <a:bodyPr/>
        <a:lstStyle/>
        <a:p>
          <a:r>
            <a:rPr lang="en-US" sz="1600" dirty="0" smtClean="0"/>
            <a:t>Process</a:t>
          </a:r>
          <a:endParaRPr lang="en-US" sz="1600" dirty="0"/>
        </a:p>
      </dgm:t>
    </dgm:pt>
    <dgm:pt modelId="{F0BED9E0-4DB0-4081-A09E-F0256BD2516C}" type="parTrans" cxnId="{16AB56B2-5F36-4426-9878-3DD16A291035}">
      <dgm:prSet/>
      <dgm:spPr/>
      <dgm:t>
        <a:bodyPr/>
        <a:lstStyle/>
        <a:p>
          <a:endParaRPr lang="en-US" sz="1600"/>
        </a:p>
      </dgm:t>
    </dgm:pt>
    <dgm:pt modelId="{6D80AA49-BB83-465C-AC70-4377F56B998A}" type="sibTrans" cxnId="{16AB56B2-5F36-4426-9878-3DD16A291035}">
      <dgm:prSet/>
      <dgm:spPr/>
      <dgm:t>
        <a:bodyPr/>
        <a:lstStyle/>
        <a:p>
          <a:endParaRPr lang="en-US" sz="1600"/>
        </a:p>
      </dgm:t>
    </dgm:pt>
    <dgm:pt modelId="{2AE081C6-53C1-4ECF-B7AB-90C13CDE2622}">
      <dgm:prSet phldrT="[Text]" custT="1"/>
      <dgm:spPr/>
      <dgm:t>
        <a:bodyPr/>
        <a:lstStyle/>
        <a:p>
          <a:r>
            <a:rPr lang="en-US" sz="1600" dirty="0" smtClean="0"/>
            <a:t>Broadcast Mode</a:t>
          </a:r>
          <a:endParaRPr lang="en-US" sz="1600" dirty="0"/>
        </a:p>
      </dgm:t>
    </dgm:pt>
    <dgm:pt modelId="{BC09A82F-B639-450E-86D9-1F0F039D6FC2}" type="parTrans" cxnId="{3D039762-136B-48E8-9868-0DE0A58E635F}">
      <dgm:prSet/>
      <dgm:spPr/>
      <dgm:t>
        <a:bodyPr/>
        <a:lstStyle/>
        <a:p>
          <a:endParaRPr lang="en-US" sz="1600"/>
        </a:p>
      </dgm:t>
    </dgm:pt>
    <dgm:pt modelId="{AC013701-3B5B-4521-92FB-7A4891CB7E92}" type="sibTrans" cxnId="{3D039762-136B-48E8-9868-0DE0A58E635F}">
      <dgm:prSet/>
      <dgm:spPr/>
      <dgm:t>
        <a:bodyPr/>
        <a:lstStyle/>
        <a:p>
          <a:endParaRPr lang="en-US" sz="1600"/>
        </a:p>
      </dgm:t>
    </dgm:pt>
    <dgm:pt modelId="{19B9F1D6-B802-4C73-AC47-0B52D3D93FB8}">
      <dgm:prSet phldrT="[Text]" custT="1"/>
      <dgm:spPr/>
      <dgm:t>
        <a:bodyPr/>
        <a:lstStyle/>
        <a:p>
          <a:r>
            <a:rPr lang="en-US" sz="1600" dirty="0" smtClean="0"/>
            <a:t>Unicast Mode</a:t>
          </a:r>
          <a:endParaRPr lang="en-US" sz="1600" dirty="0"/>
        </a:p>
      </dgm:t>
    </dgm:pt>
    <dgm:pt modelId="{CC427CF8-7EC7-4036-B5AD-8304DD75944E}" type="parTrans" cxnId="{BD19BE12-9B97-4A8F-B7C6-98706A40DA52}">
      <dgm:prSet/>
      <dgm:spPr/>
      <dgm:t>
        <a:bodyPr/>
        <a:lstStyle/>
        <a:p>
          <a:endParaRPr lang="en-US" sz="1600"/>
        </a:p>
      </dgm:t>
    </dgm:pt>
    <dgm:pt modelId="{23B791C3-61F5-468C-9402-6F4634ECCA3F}" type="sibTrans" cxnId="{BD19BE12-9B97-4A8F-B7C6-98706A40DA52}">
      <dgm:prSet/>
      <dgm:spPr/>
      <dgm:t>
        <a:bodyPr/>
        <a:lstStyle/>
        <a:p>
          <a:endParaRPr lang="en-US" sz="1600"/>
        </a:p>
      </dgm:t>
    </dgm:pt>
    <dgm:pt modelId="{C361C7E9-7EF1-4C93-BF03-54A75B057060}">
      <dgm:prSet phldrT="[Text]" custT="1"/>
      <dgm:spPr/>
      <dgm:t>
        <a:bodyPr/>
        <a:lstStyle/>
        <a:p>
          <a:r>
            <a:rPr lang="en-US" sz="1600" dirty="0" smtClean="0"/>
            <a:t>Beacons</a:t>
          </a:r>
          <a:endParaRPr lang="en-US" sz="1600" dirty="0"/>
        </a:p>
      </dgm:t>
    </dgm:pt>
    <dgm:pt modelId="{8FAA02FC-A984-494C-AA75-4FA2EB8B1784}" type="parTrans" cxnId="{6016C444-390A-43B0-8DF8-842072F3DD62}">
      <dgm:prSet/>
      <dgm:spPr/>
      <dgm:t>
        <a:bodyPr/>
        <a:lstStyle/>
        <a:p>
          <a:endParaRPr lang="en-US"/>
        </a:p>
      </dgm:t>
    </dgm:pt>
    <dgm:pt modelId="{72C3F0F0-A3F4-4D77-BC43-DF3333267D2B}" type="sibTrans" cxnId="{6016C444-390A-43B0-8DF8-842072F3DD62}">
      <dgm:prSet/>
      <dgm:spPr/>
      <dgm:t>
        <a:bodyPr/>
        <a:lstStyle/>
        <a:p>
          <a:endParaRPr lang="en-US"/>
        </a:p>
      </dgm:t>
    </dgm:pt>
    <dgm:pt modelId="{0B5E75A4-6ECE-4FEB-AB4C-6375C5903E45}">
      <dgm:prSet phldrT="[Text]" custT="1"/>
      <dgm:spPr/>
      <dgm:t>
        <a:bodyPr/>
        <a:lstStyle/>
        <a:p>
          <a:r>
            <a:rPr lang="en-US" sz="1600" dirty="0" smtClean="0"/>
            <a:t>Software</a:t>
          </a:r>
          <a:endParaRPr lang="en-US" sz="1600" dirty="0"/>
        </a:p>
      </dgm:t>
    </dgm:pt>
    <dgm:pt modelId="{4421C77D-902F-4CE6-B35D-08951960B734}" type="parTrans" cxnId="{B869911F-040A-42F5-847E-7CF21A715ED4}">
      <dgm:prSet/>
      <dgm:spPr/>
      <dgm:t>
        <a:bodyPr/>
        <a:lstStyle/>
        <a:p>
          <a:endParaRPr lang="en-US"/>
        </a:p>
      </dgm:t>
    </dgm:pt>
    <dgm:pt modelId="{9C01A21C-73B6-438D-8237-73A883D0244B}" type="sibTrans" cxnId="{B869911F-040A-42F5-847E-7CF21A715ED4}">
      <dgm:prSet/>
      <dgm:spPr/>
      <dgm:t>
        <a:bodyPr/>
        <a:lstStyle/>
        <a:p>
          <a:endParaRPr lang="en-US"/>
        </a:p>
      </dgm:t>
    </dgm:pt>
    <dgm:pt modelId="{D97BD70E-BF4A-4764-970F-C90CD6DA30C8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92F98497-7E9A-4FC1-9E49-5E2A213EF8CB}" type="parTrans" cxnId="{8B31DC89-AA5E-438C-B638-D002A5AD47EE}">
      <dgm:prSet/>
      <dgm:spPr/>
      <dgm:t>
        <a:bodyPr/>
        <a:lstStyle/>
        <a:p>
          <a:endParaRPr lang="en-US"/>
        </a:p>
      </dgm:t>
    </dgm:pt>
    <dgm:pt modelId="{9756F8E0-A9B4-40E4-A6E0-4C4A7BF1FA82}" type="sibTrans" cxnId="{8B31DC89-AA5E-438C-B638-D002A5AD47EE}">
      <dgm:prSet/>
      <dgm:spPr/>
      <dgm:t>
        <a:bodyPr/>
        <a:lstStyle/>
        <a:p>
          <a:endParaRPr lang="en-US"/>
        </a:p>
      </dgm:t>
    </dgm:pt>
    <dgm:pt modelId="{6B19A26F-CDF3-4764-ACAB-ED80DBD8504B}">
      <dgm:prSet phldrT="[Text]" custT="1"/>
      <dgm:spPr/>
      <dgm:t>
        <a:bodyPr/>
        <a:lstStyle/>
        <a:p>
          <a:r>
            <a:rPr lang="en-US" sz="1600" dirty="0" smtClean="0"/>
            <a:t>UDP</a:t>
          </a:r>
          <a:endParaRPr lang="en-US" sz="1600" dirty="0"/>
        </a:p>
      </dgm:t>
    </dgm:pt>
    <dgm:pt modelId="{E99D9C2B-A33D-4A2A-8FA9-AD449C6B8176}" type="parTrans" cxnId="{ED2BDB06-1589-4844-A90A-ACAB98309513}">
      <dgm:prSet/>
      <dgm:spPr/>
      <dgm:t>
        <a:bodyPr/>
        <a:lstStyle/>
        <a:p>
          <a:endParaRPr lang="en-US"/>
        </a:p>
      </dgm:t>
    </dgm:pt>
    <dgm:pt modelId="{0D4FC9E7-A5E7-421E-A9C2-A50BDAC721F2}" type="sibTrans" cxnId="{ED2BDB06-1589-4844-A90A-ACAB98309513}">
      <dgm:prSet/>
      <dgm:spPr/>
      <dgm:t>
        <a:bodyPr/>
        <a:lstStyle/>
        <a:p>
          <a:endParaRPr lang="en-US"/>
        </a:p>
      </dgm:t>
    </dgm:pt>
    <dgm:pt modelId="{4CADF79A-498E-4486-94C7-2FC489A3DBA7}">
      <dgm:prSet phldrT="[Text]" custT="1"/>
      <dgm:spPr/>
      <dgm:t>
        <a:bodyPr/>
        <a:lstStyle/>
        <a:p>
          <a:r>
            <a:rPr lang="en-US" sz="1600" dirty="0" smtClean="0"/>
            <a:t>Protocol Buffers</a:t>
          </a:r>
          <a:endParaRPr lang="en-US" sz="1600" dirty="0"/>
        </a:p>
      </dgm:t>
    </dgm:pt>
    <dgm:pt modelId="{6029C56D-2762-4C81-A2D3-8156819C9768}" type="parTrans" cxnId="{639E4F73-D561-46A7-A148-CC9B87AA2813}">
      <dgm:prSet/>
      <dgm:spPr/>
      <dgm:t>
        <a:bodyPr/>
        <a:lstStyle/>
        <a:p>
          <a:endParaRPr lang="en-US"/>
        </a:p>
      </dgm:t>
    </dgm:pt>
    <dgm:pt modelId="{2C878604-B81E-4F86-B3AE-EFE3FBF43286}" type="sibTrans" cxnId="{639E4F73-D561-46A7-A148-CC9B87AA2813}">
      <dgm:prSet/>
      <dgm:spPr/>
      <dgm:t>
        <a:bodyPr/>
        <a:lstStyle/>
        <a:p>
          <a:endParaRPr lang="en-US"/>
        </a:p>
      </dgm:t>
    </dgm:pt>
    <dgm:pt modelId="{6E4A462F-BDF2-4569-9E3E-B3966A038B61}" type="pres">
      <dgm:prSet presAssocID="{99EE22A5-4A39-4359-8AE1-D17584611F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04181-306F-4329-9AFB-17E8B5E9243B}" type="pres">
      <dgm:prSet presAssocID="{09B3528C-D38E-4910-BD09-0E414DD237EC}" presName="linNode" presStyleCnt="0"/>
      <dgm:spPr/>
    </dgm:pt>
    <dgm:pt modelId="{C062B5D0-66CF-463B-BE7E-73A24BF06A2A}" type="pres">
      <dgm:prSet presAssocID="{09B3528C-D38E-4910-BD09-0E414DD237E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DBE94-977F-4FD3-8A91-7C2908A72280}" type="pres">
      <dgm:prSet presAssocID="{09B3528C-D38E-4910-BD09-0E414DD237EC}" presName="descendantText" presStyleLbl="alignAccFollowNode1" presStyleIdx="0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63DB7-BDD9-43F4-9BCB-D05C030CDE97}" type="pres">
      <dgm:prSet presAssocID="{8A4479A2-1554-45BE-B212-BAAC07934BC8}" presName="sp" presStyleCnt="0"/>
      <dgm:spPr/>
    </dgm:pt>
    <dgm:pt modelId="{E6C010B3-B9E6-4CAD-8D34-3560F259BB31}" type="pres">
      <dgm:prSet presAssocID="{0B24F1F1-A8D6-4A1C-BB32-B1E5D3954DE3}" presName="linNode" presStyleCnt="0"/>
      <dgm:spPr/>
    </dgm:pt>
    <dgm:pt modelId="{8E5E7825-C276-4254-A81B-01A9A1B3CEC8}" type="pres">
      <dgm:prSet presAssocID="{0B24F1F1-A8D6-4A1C-BB32-B1E5D3954DE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9D96C-B8C6-46F3-87A1-D69BDED839A3}" type="pres">
      <dgm:prSet presAssocID="{0B24F1F1-A8D6-4A1C-BB32-B1E5D3954D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959BF-81CE-4373-89F4-7C6056D9E17B}" type="pres">
      <dgm:prSet presAssocID="{192872DC-2EB7-4C9F-A26B-A1FC49AEA849}" presName="sp" presStyleCnt="0"/>
      <dgm:spPr/>
    </dgm:pt>
    <dgm:pt modelId="{1133BAC8-2970-476C-84FC-DA614B96CEDF}" type="pres">
      <dgm:prSet presAssocID="{0DE0EF72-B537-4091-96BA-F49CD8D0B860}" presName="linNode" presStyleCnt="0"/>
      <dgm:spPr/>
    </dgm:pt>
    <dgm:pt modelId="{523DF25C-146B-4CA0-99FC-A8CFF8A7A6C9}" type="pres">
      <dgm:prSet presAssocID="{0DE0EF72-B537-4091-96BA-F49CD8D0B8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4A29-C08C-4929-9C6D-8BE50186F6BE}" type="pres">
      <dgm:prSet presAssocID="{0DE0EF72-B537-4091-96BA-F49CD8D0B860}" presName="descendantText" presStyleLbl="alignAccFollowNode1" presStyleIdx="2" presStyleCnt="4" custScaleY="125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60DB4-FBCF-45F1-AF3A-3A4536258045}" type="pres">
      <dgm:prSet presAssocID="{6D80AA49-BB83-465C-AC70-4377F56B998A}" presName="sp" presStyleCnt="0"/>
      <dgm:spPr/>
    </dgm:pt>
    <dgm:pt modelId="{B18B9C22-7FDC-4851-BEDC-F31599BC56BA}" type="pres">
      <dgm:prSet presAssocID="{0B5E75A4-6ECE-4FEB-AB4C-6375C5903E45}" presName="linNode" presStyleCnt="0"/>
      <dgm:spPr/>
    </dgm:pt>
    <dgm:pt modelId="{0A5D8744-7AEA-4F54-B664-A79D55196163}" type="pres">
      <dgm:prSet presAssocID="{0B5E75A4-6ECE-4FEB-AB4C-6375C5903E4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B862-8711-4782-87E1-D34126F43246}" type="pres">
      <dgm:prSet presAssocID="{0B5E75A4-6ECE-4FEB-AB4C-6375C5903E45}" presName="descendantText" presStyleLbl="alignAccFollowNode1" presStyleIdx="3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69911F-040A-42F5-847E-7CF21A715ED4}" srcId="{99EE22A5-4A39-4359-8AE1-D17584611FFD}" destId="{0B5E75A4-6ECE-4FEB-AB4C-6375C5903E45}" srcOrd="3" destOrd="0" parTransId="{4421C77D-902F-4CE6-B35D-08951960B734}" sibTransId="{9C01A21C-73B6-438D-8237-73A883D0244B}"/>
    <dgm:cxn modelId="{6016C444-390A-43B0-8DF8-842072F3DD62}" srcId="{09B3528C-D38E-4910-BD09-0E414DD237EC}" destId="{C361C7E9-7EF1-4C93-BF03-54A75B057060}" srcOrd="1" destOrd="0" parTransId="{8FAA02FC-A984-494C-AA75-4FA2EB8B1784}" sibTransId="{72C3F0F0-A3F4-4D77-BC43-DF3333267D2B}"/>
    <dgm:cxn modelId="{A8E0DCDA-A983-4C31-85AA-E63888F85084}" type="presOf" srcId="{2AE081C6-53C1-4ECF-B7AB-90C13CDE2622}" destId="{EBF54A29-C08C-4929-9C6D-8BE50186F6BE}" srcOrd="0" destOrd="0" presId="urn:microsoft.com/office/officeart/2005/8/layout/vList5"/>
    <dgm:cxn modelId="{639E4F73-D561-46A7-A148-CC9B87AA2813}" srcId="{0B5E75A4-6ECE-4FEB-AB4C-6375C5903E45}" destId="{4CADF79A-498E-4486-94C7-2FC489A3DBA7}" srcOrd="2" destOrd="0" parTransId="{6029C56D-2762-4C81-A2D3-8156819C9768}" sibTransId="{2C878604-B81E-4F86-B3AE-EFE3FBF43286}"/>
    <dgm:cxn modelId="{000BCC8F-0B82-4CF2-8466-1541EDD86912}" type="presOf" srcId="{79BF4664-71D6-43F4-A01E-DEAE9E104283}" destId="{8079D96C-B8C6-46F3-87A1-D69BDED839A3}" srcOrd="0" destOrd="0" presId="urn:microsoft.com/office/officeart/2005/8/layout/vList5"/>
    <dgm:cxn modelId="{F883E511-66FF-4AD9-96CD-7277B1E86477}" type="presOf" srcId="{6B19A26F-CDF3-4764-ACAB-ED80DBD8504B}" destId="{D725B862-8711-4782-87E1-D34126F43246}" srcOrd="0" destOrd="1" presId="urn:microsoft.com/office/officeart/2005/8/layout/vList5"/>
    <dgm:cxn modelId="{FF0F1DFD-E17E-47C8-B245-23CD5767ED27}" srcId="{99EE22A5-4A39-4359-8AE1-D17584611FFD}" destId="{09B3528C-D38E-4910-BD09-0E414DD237EC}" srcOrd="0" destOrd="0" parTransId="{9BD5CE4F-01E3-41E0-865B-49CABBED2076}" sibTransId="{8A4479A2-1554-45BE-B212-BAAC07934BC8}"/>
    <dgm:cxn modelId="{319136A0-9932-466C-9D86-F6F7936F0593}" type="presOf" srcId="{29C6788C-35F2-49CD-97C1-1A2491CED3C1}" destId="{8079D96C-B8C6-46F3-87A1-D69BDED839A3}" srcOrd="0" destOrd="1" presId="urn:microsoft.com/office/officeart/2005/8/layout/vList5"/>
    <dgm:cxn modelId="{9013B73C-D4EA-45CA-B0DD-19A0F64CA98E}" srcId="{99EE22A5-4A39-4359-8AE1-D17584611FFD}" destId="{0B24F1F1-A8D6-4A1C-BB32-B1E5D3954DE3}" srcOrd="1" destOrd="0" parTransId="{E76E761B-5566-4A55-A20E-3B8893A65391}" sibTransId="{192872DC-2EB7-4C9F-A26B-A1FC49AEA849}"/>
    <dgm:cxn modelId="{6D029344-A4F7-4F63-B532-E9442DE97ECC}" type="presOf" srcId="{0DE0EF72-B537-4091-96BA-F49CD8D0B860}" destId="{523DF25C-146B-4CA0-99FC-A8CFF8A7A6C9}" srcOrd="0" destOrd="0" presId="urn:microsoft.com/office/officeart/2005/8/layout/vList5"/>
    <dgm:cxn modelId="{46629F25-C7AC-491B-B450-B09D396DA121}" type="presOf" srcId="{99EE22A5-4A39-4359-8AE1-D17584611FFD}" destId="{6E4A462F-BDF2-4569-9E3E-B3966A038B61}" srcOrd="0" destOrd="0" presId="urn:microsoft.com/office/officeart/2005/8/layout/vList5"/>
    <dgm:cxn modelId="{ED2BDB06-1589-4844-A90A-ACAB98309513}" srcId="{0B5E75A4-6ECE-4FEB-AB4C-6375C5903E45}" destId="{6B19A26F-CDF3-4764-ACAB-ED80DBD8504B}" srcOrd="1" destOrd="0" parTransId="{E99D9C2B-A33D-4A2A-8FA9-AD449C6B8176}" sibTransId="{0D4FC9E7-A5E7-421E-A9C2-A50BDAC721F2}"/>
    <dgm:cxn modelId="{A07C4AAB-C6BD-4F78-9F27-67B8FB010707}" type="presOf" srcId="{0B5E75A4-6ECE-4FEB-AB4C-6375C5903E45}" destId="{0A5D8744-7AEA-4F54-B664-A79D55196163}" srcOrd="0" destOrd="0" presId="urn:microsoft.com/office/officeart/2005/8/layout/vList5"/>
    <dgm:cxn modelId="{12547EC3-33F3-412B-B180-DE5B1CA7E576}" type="presOf" srcId="{D97BD70E-BF4A-4764-970F-C90CD6DA30C8}" destId="{D725B862-8711-4782-87E1-D34126F43246}" srcOrd="0" destOrd="0" presId="urn:microsoft.com/office/officeart/2005/8/layout/vList5"/>
    <dgm:cxn modelId="{7FD3AB06-6056-4CFE-BEEA-1934A5DA0EBB}" type="presOf" srcId="{4CADF79A-498E-4486-94C7-2FC489A3DBA7}" destId="{D725B862-8711-4782-87E1-D34126F43246}" srcOrd="0" destOrd="2" presId="urn:microsoft.com/office/officeart/2005/8/layout/vList5"/>
    <dgm:cxn modelId="{7060C06A-FD7E-4EB9-AAEF-B52CA0D3E98A}" srcId="{0B24F1F1-A8D6-4A1C-BB32-B1E5D3954DE3}" destId="{29C6788C-35F2-49CD-97C1-1A2491CED3C1}" srcOrd="1" destOrd="0" parTransId="{EA8E1A21-E713-4D5E-96D8-E0009B1FCFCD}" sibTransId="{90954467-1F3D-4406-AF0D-80B7B04FBF75}"/>
    <dgm:cxn modelId="{A4EF8156-E786-4041-9999-C5874EA40F6F}" srcId="{09B3528C-D38E-4910-BD09-0E414DD237EC}" destId="{C01E10D0-1B27-4126-9861-15B119D7A44F}" srcOrd="0" destOrd="0" parTransId="{25DFF746-D643-45D9-A753-4949435BF006}" sibTransId="{6125BD19-3CF9-49EB-B4D7-2D54D98091C6}"/>
    <dgm:cxn modelId="{8ED74EDD-4D41-4E75-BFFB-471D1CC43206}" type="presOf" srcId="{19B9F1D6-B802-4C73-AC47-0B52D3D93FB8}" destId="{EBF54A29-C08C-4929-9C6D-8BE50186F6BE}" srcOrd="0" destOrd="1" presId="urn:microsoft.com/office/officeart/2005/8/layout/vList5"/>
    <dgm:cxn modelId="{63D500B9-2DDC-4B27-82F9-C2A975E60CC0}" type="presOf" srcId="{09B3528C-D38E-4910-BD09-0E414DD237EC}" destId="{C062B5D0-66CF-463B-BE7E-73A24BF06A2A}" srcOrd="0" destOrd="0" presId="urn:microsoft.com/office/officeart/2005/8/layout/vList5"/>
    <dgm:cxn modelId="{6E20B199-54A6-40FE-9E8C-45B9D57A7849}" srcId="{09B3528C-D38E-4910-BD09-0E414DD237EC}" destId="{1C00311F-4475-4F3A-B1B3-C038731B4114}" srcOrd="2" destOrd="0" parTransId="{D1EF0B90-A171-42E1-9A81-94F19392BCC0}" sibTransId="{8F817A6C-B923-46CB-9791-746146BC2099}"/>
    <dgm:cxn modelId="{A32385AA-15DB-42AB-874E-9C8DEF03A8E4}" type="presOf" srcId="{C361C7E9-7EF1-4C93-BF03-54A75B057060}" destId="{6E6DBE94-977F-4FD3-8A91-7C2908A72280}" srcOrd="0" destOrd="1" presId="urn:microsoft.com/office/officeart/2005/8/layout/vList5"/>
    <dgm:cxn modelId="{06951EE9-5ABC-4A98-BA6D-CCB14175B4CC}" srcId="{0B24F1F1-A8D6-4A1C-BB32-B1E5D3954DE3}" destId="{79BF4664-71D6-43F4-A01E-DEAE9E104283}" srcOrd="0" destOrd="0" parTransId="{A11B5263-4503-46A5-A5D7-BF429E7478DA}" sibTransId="{C75DFE84-E7B9-4E5D-868B-73CF6FED3EAC}"/>
    <dgm:cxn modelId="{9C0F5627-9AD6-4522-8596-B241C0490AFF}" type="presOf" srcId="{0B24F1F1-A8D6-4A1C-BB32-B1E5D3954DE3}" destId="{8E5E7825-C276-4254-A81B-01A9A1B3CEC8}" srcOrd="0" destOrd="0" presId="urn:microsoft.com/office/officeart/2005/8/layout/vList5"/>
    <dgm:cxn modelId="{C043672E-640A-4612-BFFB-5E63DBCDF4DA}" type="presOf" srcId="{C01E10D0-1B27-4126-9861-15B119D7A44F}" destId="{6E6DBE94-977F-4FD3-8A91-7C2908A72280}" srcOrd="0" destOrd="0" presId="urn:microsoft.com/office/officeart/2005/8/layout/vList5"/>
    <dgm:cxn modelId="{BD19BE12-9B97-4A8F-B7C6-98706A40DA52}" srcId="{0DE0EF72-B537-4091-96BA-F49CD8D0B860}" destId="{19B9F1D6-B802-4C73-AC47-0B52D3D93FB8}" srcOrd="1" destOrd="0" parTransId="{CC427CF8-7EC7-4036-B5AD-8304DD75944E}" sibTransId="{23B791C3-61F5-468C-9402-6F4634ECCA3F}"/>
    <dgm:cxn modelId="{3D039762-136B-48E8-9868-0DE0A58E635F}" srcId="{0DE0EF72-B537-4091-96BA-F49CD8D0B860}" destId="{2AE081C6-53C1-4ECF-B7AB-90C13CDE2622}" srcOrd="0" destOrd="0" parTransId="{BC09A82F-B639-450E-86D9-1F0F039D6FC2}" sibTransId="{AC013701-3B5B-4521-92FB-7A4891CB7E92}"/>
    <dgm:cxn modelId="{16AB56B2-5F36-4426-9878-3DD16A291035}" srcId="{99EE22A5-4A39-4359-8AE1-D17584611FFD}" destId="{0DE0EF72-B537-4091-96BA-F49CD8D0B860}" srcOrd="2" destOrd="0" parTransId="{F0BED9E0-4DB0-4081-A09E-F0256BD2516C}" sibTransId="{6D80AA49-BB83-465C-AC70-4377F56B998A}"/>
    <dgm:cxn modelId="{8B31DC89-AA5E-438C-B638-D002A5AD47EE}" srcId="{0B5E75A4-6ECE-4FEB-AB4C-6375C5903E45}" destId="{D97BD70E-BF4A-4764-970F-C90CD6DA30C8}" srcOrd="0" destOrd="0" parTransId="{92F98497-7E9A-4FC1-9E49-5E2A213EF8CB}" sibTransId="{9756F8E0-A9B4-40E4-A6E0-4C4A7BF1FA82}"/>
    <dgm:cxn modelId="{5E65E1FB-8432-4CD3-A108-58CBB5DF9B6E}" type="presOf" srcId="{1C00311F-4475-4F3A-B1B3-C038731B4114}" destId="{6E6DBE94-977F-4FD3-8A91-7C2908A72280}" srcOrd="0" destOrd="2" presId="urn:microsoft.com/office/officeart/2005/8/layout/vList5"/>
    <dgm:cxn modelId="{D4BA5F36-BD02-46FE-AD00-8D41553359C7}" type="presParOf" srcId="{6E4A462F-BDF2-4569-9E3E-B3966A038B61}" destId="{3A204181-306F-4329-9AFB-17E8B5E9243B}" srcOrd="0" destOrd="0" presId="urn:microsoft.com/office/officeart/2005/8/layout/vList5"/>
    <dgm:cxn modelId="{E9D72535-3815-4803-9E4C-B2E7608E9176}" type="presParOf" srcId="{3A204181-306F-4329-9AFB-17E8B5E9243B}" destId="{C062B5D0-66CF-463B-BE7E-73A24BF06A2A}" srcOrd="0" destOrd="0" presId="urn:microsoft.com/office/officeart/2005/8/layout/vList5"/>
    <dgm:cxn modelId="{3F72CB59-DAB0-4EBB-8C68-927FB215B2C8}" type="presParOf" srcId="{3A204181-306F-4329-9AFB-17E8B5E9243B}" destId="{6E6DBE94-977F-4FD3-8A91-7C2908A72280}" srcOrd="1" destOrd="0" presId="urn:microsoft.com/office/officeart/2005/8/layout/vList5"/>
    <dgm:cxn modelId="{B2E60868-E0D0-4CFF-9C61-4C831D5FAC01}" type="presParOf" srcId="{6E4A462F-BDF2-4569-9E3E-B3966A038B61}" destId="{35263DB7-BDD9-43F4-9BCB-D05C030CDE97}" srcOrd="1" destOrd="0" presId="urn:microsoft.com/office/officeart/2005/8/layout/vList5"/>
    <dgm:cxn modelId="{0FA3DC07-5867-4876-AD9E-360683FA6B12}" type="presParOf" srcId="{6E4A462F-BDF2-4569-9E3E-B3966A038B61}" destId="{E6C010B3-B9E6-4CAD-8D34-3560F259BB31}" srcOrd="2" destOrd="0" presId="urn:microsoft.com/office/officeart/2005/8/layout/vList5"/>
    <dgm:cxn modelId="{219FBF76-12D9-4852-873D-ED67438DF917}" type="presParOf" srcId="{E6C010B3-B9E6-4CAD-8D34-3560F259BB31}" destId="{8E5E7825-C276-4254-A81B-01A9A1B3CEC8}" srcOrd="0" destOrd="0" presId="urn:microsoft.com/office/officeart/2005/8/layout/vList5"/>
    <dgm:cxn modelId="{25066376-5C65-4E67-9767-D1D18EDF3A05}" type="presParOf" srcId="{E6C010B3-B9E6-4CAD-8D34-3560F259BB31}" destId="{8079D96C-B8C6-46F3-87A1-D69BDED839A3}" srcOrd="1" destOrd="0" presId="urn:microsoft.com/office/officeart/2005/8/layout/vList5"/>
    <dgm:cxn modelId="{83699C63-8249-42FA-BB7D-446891771487}" type="presParOf" srcId="{6E4A462F-BDF2-4569-9E3E-B3966A038B61}" destId="{E73959BF-81CE-4373-89F4-7C6056D9E17B}" srcOrd="3" destOrd="0" presId="urn:microsoft.com/office/officeart/2005/8/layout/vList5"/>
    <dgm:cxn modelId="{6F722C57-411C-400F-BF82-9D07B835831B}" type="presParOf" srcId="{6E4A462F-BDF2-4569-9E3E-B3966A038B61}" destId="{1133BAC8-2970-476C-84FC-DA614B96CEDF}" srcOrd="4" destOrd="0" presId="urn:microsoft.com/office/officeart/2005/8/layout/vList5"/>
    <dgm:cxn modelId="{8A473A95-DA80-4C25-BDCF-2F9394BECD5B}" type="presParOf" srcId="{1133BAC8-2970-476C-84FC-DA614B96CEDF}" destId="{523DF25C-146B-4CA0-99FC-A8CFF8A7A6C9}" srcOrd="0" destOrd="0" presId="urn:microsoft.com/office/officeart/2005/8/layout/vList5"/>
    <dgm:cxn modelId="{28D15988-0D76-4941-A68A-FAFD57788240}" type="presParOf" srcId="{1133BAC8-2970-476C-84FC-DA614B96CEDF}" destId="{EBF54A29-C08C-4929-9C6D-8BE50186F6BE}" srcOrd="1" destOrd="0" presId="urn:microsoft.com/office/officeart/2005/8/layout/vList5"/>
    <dgm:cxn modelId="{0776C90A-02B3-414D-8908-0F8CE724586B}" type="presParOf" srcId="{6E4A462F-BDF2-4569-9E3E-B3966A038B61}" destId="{A5060DB4-FBCF-45F1-AF3A-3A4536258045}" srcOrd="5" destOrd="0" presId="urn:microsoft.com/office/officeart/2005/8/layout/vList5"/>
    <dgm:cxn modelId="{D5C0BC2D-42FD-498E-9336-6DC23855B2C1}" type="presParOf" srcId="{6E4A462F-BDF2-4569-9E3E-B3966A038B61}" destId="{B18B9C22-7FDC-4851-BEDC-F31599BC56BA}" srcOrd="6" destOrd="0" presId="urn:microsoft.com/office/officeart/2005/8/layout/vList5"/>
    <dgm:cxn modelId="{0F4F4220-5285-479A-B623-AC96ACB68677}" type="presParOf" srcId="{B18B9C22-7FDC-4851-BEDC-F31599BC56BA}" destId="{0A5D8744-7AEA-4F54-B664-A79D55196163}" srcOrd="0" destOrd="0" presId="urn:microsoft.com/office/officeart/2005/8/layout/vList5"/>
    <dgm:cxn modelId="{BA474D9E-A0B2-4D74-A9B9-38877B03C90A}" type="presParOf" srcId="{B18B9C22-7FDC-4851-BEDC-F31599BC56BA}" destId="{D725B862-8711-4782-87E1-D34126F43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E22A5-4A39-4359-8AE1-D17584611FF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3528C-D38E-4910-BD09-0E414DD237EC}">
      <dgm:prSet phldrT="[Text]" custT="1"/>
      <dgm:spPr/>
      <dgm:t>
        <a:bodyPr/>
        <a:lstStyle/>
        <a:p>
          <a:r>
            <a:rPr lang="en-US" sz="1600" dirty="0" smtClean="0"/>
            <a:t>Send</a:t>
          </a:r>
          <a:endParaRPr lang="en-US" sz="1600" dirty="0"/>
        </a:p>
      </dgm:t>
    </dgm:pt>
    <dgm:pt modelId="{9BD5CE4F-01E3-41E0-865B-49CABBED2076}" type="parTrans" cxnId="{FF0F1DFD-E17E-47C8-B245-23CD5767ED27}">
      <dgm:prSet/>
      <dgm:spPr/>
      <dgm:t>
        <a:bodyPr/>
        <a:lstStyle/>
        <a:p>
          <a:endParaRPr lang="en-US" sz="1600"/>
        </a:p>
      </dgm:t>
    </dgm:pt>
    <dgm:pt modelId="{8A4479A2-1554-45BE-B212-BAAC07934BC8}" type="sibTrans" cxnId="{FF0F1DFD-E17E-47C8-B245-23CD5767ED27}">
      <dgm:prSet/>
      <dgm:spPr/>
      <dgm:t>
        <a:bodyPr/>
        <a:lstStyle/>
        <a:p>
          <a:endParaRPr lang="en-US" sz="1600"/>
        </a:p>
      </dgm:t>
    </dgm:pt>
    <dgm:pt modelId="{C01E10D0-1B27-4126-9861-15B119D7A44F}">
      <dgm:prSet phldrT="[Text]" custT="1"/>
      <dgm:spPr/>
      <dgm:t>
        <a:bodyPr/>
        <a:lstStyle/>
        <a:p>
          <a:r>
            <a:rPr lang="en-US" sz="1600" dirty="0" smtClean="0"/>
            <a:t>Events to Broker</a:t>
          </a:r>
          <a:endParaRPr lang="en-US" sz="1600" dirty="0"/>
        </a:p>
      </dgm:t>
    </dgm:pt>
    <dgm:pt modelId="{25DFF746-D643-45D9-A753-4949435BF006}" type="parTrans" cxnId="{A4EF8156-E786-4041-9999-C5874EA40F6F}">
      <dgm:prSet/>
      <dgm:spPr/>
      <dgm:t>
        <a:bodyPr/>
        <a:lstStyle/>
        <a:p>
          <a:endParaRPr lang="en-US" sz="1600"/>
        </a:p>
      </dgm:t>
    </dgm:pt>
    <dgm:pt modelId="{6125BD19-3CF9-49EB-B4D7-2D54D98091C6}" type="sibTrans" cxnId="{A4EF8156-E786-4041-9999-C5874EA40F6F}">
      <dgm:prSet/>
      <dgm:spPr/>
      <dgm:t>
        <a:bodyPr/>
        <a:lstStyle/>
        <a:p>
          <a:endParaRPr lang="en-US" sz="1600"/>
        </a:p>
      </dgm:t>
    </dgm:pt>
    <dgm:pt modelId="{1C00311F-4475-4F3A-B1B3-C038731B4114}">
      <dgm:prSet phldrT="[Text]" custT="1"/>
      <dgm:spPr/>
      <dgm:t>
        <a:bodyPr/>
        <a:lstStyle/>
        <a:p>
          <a:r>
            <a:rPr lang="en-US" sz="1600" dirty="0" smtClean="0"/>
            <a:t>Heart Beats</a:t>
          </a:r>
          <a:endParaRPr lang="en-US" sz="1600" dirty="0"/>
        </a:p>
      </dgm:t>
    </dgm:pt>
    <dgm:pt modelId="{D1EF0B90-A171-42E1-9A81-94F19392BCC0}" type="parTrans" cxnId="{6E20B199-54A6-40FE-9E8C-45B9D57A7849}">
      <dgm:prSet/>
      <dgm:spPr/>
      <dgm:t>
        <a:bodyPr/>
        <a:lstStyle/>
        <a:p>
          <a:endParaRPr lang="en-US" sz="1600"/>
        </a:p>
      </dgm:t>
    </dgm:pt>
    <dgm:pt modelId="{8F817A6C-B923-46CB-9791-746146BC2099}" type="sibTrans" cxnId="{6E20B199-54A6-40FE-9E8C-45B9D57A7849}">
      <dgm:prSet/>
      <dgm:spPr/>
      <dgm:t>
        <a:bodyPr/>
        <a:lstStyle/>
        <a:p>
          <a:endParaRPr lang="en-US" sz="1600"/>
        </a:p>
      </dgm:t>
    </dgm:pt>
    <dgm:pt modelId="{0B24F1F1-A8D6-4A1C-BB32-B1E5D3954DE3}">
      <dgm:prSet phldrT="[Text]" custT="1"/>
      <dgm:spPr/>
      <dgm:t>
        <a:bodyPr/>
        <a:lstStyle/>
        <a:p>
          <a:r>
            <a:rPr lang="en-US" sz="1600" dirty="0" smtClean="0"/>
            <a:t>Receive</a:t>
          </a:r>
          <a:endParaRPr lang="en-US" sz="1600" dirty="0"/>
        </a:p>
      </dgm:t>
    </dgm:pt>
    <dgm:pt modelId="{E76E761B-5566-4A55-A20E-3B8893A65391}" type="parTrans" cxnId="{9013B73C-D4EA-45CA-B0DD-19A0F64CA98E}">
      <dgm:prSet/>
      <dgm:spPr/>
      <dgm:t>
        <a:bodyPr/>
        <a:lstStyle/>
        <a:p>
          <a:endParaRPr lang="en-US" sz="1600"/>
        </a:p>
      </dgm:t>
    </dgm:pt>
    <dgm:pt modelId="{192872DC-2EB7-4C9F-A26B-A1FC49AEA849}" type="sibTrans" cxnId="{9013B73C-D4EA-45CA-B0DD-19A0F64CA98E}">
      <dgm:prSet/>
      <dgm:spPr/>
      <dgm:t>
        <a:bodyPr/>
        <a:lstStyle/>
        <a:p>
          <a:endParaRPr lang="en-US" sz="1600"/>
        </a:p>
      </dgm:t>
    </dgm:pt>
    <dgm:pt modelId="{79BF4664-71D6-43F4-A01E-DEAE9E104283}">
      <dgm:prSet phldrT="[Text]" custT="1"/>
      <dgm:spPr/>
      <dgm:t>
        <a:bodyPr/>
        <a:lstStyle/>
        <a:p>
          <a:r>
            <a:rPr lang="en-US" sz="1600" dirty="0" smtClean="0"/>
            <a:t>Beacons from Clients</a:t>
          </a:r>
          <a:endParaRPr lang="en-US" sz="1600" dirty="0"/>
        </a:p>
      </dgm:t>
    </dgm:pt>
    <dgm:pt modelId="{A11B5263-4503-46A5-A5D7-BF429E7478DA}" type="parTrans" cxnId="{06951EE9-5ABC-4A98-BA6D-CCB14175B4CC}">
      <dgm:prSet/>
      <dgm:spPr/>
      <dgm:t>
        <a:bodyPr/>
        <a:lstStyle/>
        <a:p>
          <a:endParaRPr lang="en-US" sz="1600"/>
        </a:p>
      </dgm:t>
    </dgm:pt>
    <dgm:pt modelId="{C75DFE84-E7B9-4E5D-868B-73CF6FED3EAC}" type="sibTrans" cxnId="{06951EE9-5ABC-4A98-BA6D-CCB14175B4CC}">
      <dgm:prSet/>
      <dgm:spPr/>
      <dgm:t>
        <a:bodyPr/>
        <a:lstStyle/>
        <a:p>
          <a:endParaRPr lang="en-US" sz="1600"/>
        </a:p>
      </dgm:t>
    </dgm:pt>
    <dgm:pt modelId="{0DE0EF72-B537-4091-96BA-F49CD8D0B860}">
      <dgm:prSet phldrT="[Text]" custT="1"/>
      <dgm:spPr/>
      <dgm:t>
        <a:bodyPr/>
        <a:lstStyle/>
        <a:p>
          <a:r>
            <a:rPr lang="en-US" sz="1600" dirty="0" smtClean="0"/>
            <a:t>Process</a:t>
          </a:r>
          <a:endParaRPr lang="en-US" sz="1600" dirty="0"/>
        </a:p>
      </dgm:t>
    </dgm:pt>
    <dgm:pt modelId="{F0BED9E0-4DB0-4081-A09E-F0256BD2516C}" type="parTrans" cxnId="{16AB56B2-5F36-4426-9878-3DD16A291035}">
      <dgm:prSet/>
      <dgm:spPr/>
      <dgm:t>
        <a:bodyPr/>
        <a:lstStyle/>
        <a:p>
          <a:endParaRPr lang="en-US" sz="1600"/>
        </a:p>
      </dgm:t>
    </dgm:pt>
    <dgm:pt modelId="{6D80AA49-BB83-465C-AC70-4377F56B998A}" type="sibTrans" cxnId="{16AB56B2-5F36-4426-9878-3DD16A291035}">
      <dgm:prSet/>
      <dgm:spPr/>
      <dgm:t>
        <a:bodyPr/>
        <a:lstStyle/>
        <a:p>
          <a:endParaRPr lang="en-US" sz="1600"/>
        </a:p>
      </dgm:t>
    </dgm:pt>
    <dgm:pt modelId="{2AE081C6-53C1-4ECF-B7AB-90C13CDE2622}">
      <dgm:prSet phldrT="[Text]" custT="1"/>
      <dgm:spPr/>
      <dgm:t>
        <a:bodyPr/>
        <a:lstStyle/>
        <a:p>
          <a:r>
            <a:rPr lang="en-US" sz="1600" dirty="0" smtClean="0"/>
            <a:t>Maintain Session </a:t>
          </a:r>
          <a:endParaRPr lang="en-US" sz="1600" dirty="0"/>
        </a:p>
      </dgm:t>
    </dgm:pt>
    <dgm:pt modelId="{BC09A82F-B639-450E-86D9-1F0F039D6FC2}" type="parTrans" cxnId="{3D039762-136B-48E8-9868-0DE0A58E635F}">
      <dgm:prSet/>
      <dgm:spPr/>
      <dgm:t>
        <a:bodyPr/>
        <a:lstStyle/>
        <a:p>
          <a:endParaRPr lang="en-US" sz="1600"/>
        </a:p>
      </dgm:t>
    </dgm:pt>
    <dgm:pt modelId="{AC013701-3B5B-4521-92FB-7A4891CB7E92}" type="sibTrans" cxnId="{3D039762-136B-48E8-9868-0DE0A58E635F}">
      <dgm:prSet/>
      <dgm:spPr/>
      <dgm:t>
        <a:bodyPr/>
        <a:lstStyle/>
        <a:p>
          <a:endParaRPr lang="en-US" sz="1600"/>
        </a:p>
      </dgm:t>
    </dgm:pt>
    <dgm:pt modelId="{19B9F1D6-B802-4C73-AC47-0B52D3D93FB8}">
      <dgm:prSet phldrT="[Text]" custT="1"/>
      <dgm:spPr/>
      <dgm:t>
        <a:bodyPr/>
        <a:lstStyle/>
        <a:p>
          <a:r>
            <a:rPr lang="en-US" sz="1600" dirty="0" smtClean="0"/>
            <a:t>Process Area of Interest</a:t>
          </a:r>
          <a:endParaRPr lang="en-US" sz="1600" dirty="0"/>
        </a:p>
      </dgm:t>
    </dgm:pt>
    <dgm:pt modelId="{CC427CF8-7EC7-4036-B5AD-8304DD75944E}" type="parTrans" cxnId="{BD19BE12-9B97-4A8F-B7C6-98706A40DA52}">
      <dgm:prSet/>
      <dgm:spPr/>
      <dgm:t>
        <a:bodyPr/>
        <a:lstStyle/>
        <a:p>
          <a:endParaRPr lang="en-US" sz="1600"/>
        </a:p>
      </dgm:t>
    </dgm:pt>
    <dgm:pt modelId="{23B791C3-61F5-468C-9402-6F4634ECCA3F}" type="sibTrans" cxnId="{BD19BE12-9B97-4A8F-B7C6-98706A40DA52}">
      <dgm:prSet/>
      <dgm:spPr/>
      <dgm:t>
        <a:bodyPr/>
        <a:lstStyle/>
        <a:p>
          <a:endParaRPr lang="en-US" sz="1600"/>
        </a:p>
      </dgm:t>
    </dgm:pt>
    <dgm:pt modelId="{C361C7E9-7EF1-4C93-BF03-54A75B057060}">
      <dgm:prSet phldrT="[Text]" custT="1"/>
      <dgm:spPr/>
      <dgm:t>
        <a:bodyPr/>
        <a:lstStyle/>
        <a:p>
          <a:r>
            <a:rPr lang="en-US" sz="1600" dirty="0" smtClean="0"/>
            <a:t>Alerts to Clients</a:t>
          </a:r>
          <a:endParaRPr lang="en-US" sz="1600" dirty="0"/>
        </a:p>
      </dgm:t>
    </dgm:pt>
    <dgm:pt modelId="{8FAA02FC-A984-494C-AA75-4FA2EB8B1784}" type="parTrans" cxnId="{6016C444-390A-43B0-8DF8-842072F3DD62}">
      <dgm:prSet/>
      <dgm:spPr/>
      <dgm:t>
        <a:bodyPr/>
        <a:lstStyle/>
        <a:p>
          <a:endParaRPr lang="en-US"/>
        </a:p>
      </dgm:t>
    </dgm:pt>
    <dgm:pt modelId="{72C3F0F0-A3F4-4D77-BC43-DF3333267D2B}" type="sibTrans" cxnId="{6016C444-390A-43B0-8DF8-842072F3DD62}">
      <dgm:prSet/>
      <dgm:spPr/>
      <dgm:t>
        <a:bodyPr/>
        <a:lstStyle/>
        <a:p>
          <a:endParaRPr lang="en-US"/>
        </a:p>
      </dgm:t>
    </dgm:pt>
    <dgm:pt modelId="{0B5E75A4-6ECE-4FEB-AB4C-6375C5903E45}">
      <dgm:prSet phldrT="[Text]" custT="1"/>
      <dgm:spPr/>
      <dgm:t>
        <a:bodyPr/>
        <a:lstStyle/>
        <a:p>
          <a:r>
            <a:rPr lang="en-US" sz="1600" dirty="0" smtClean="0"/>
            <a:t>Software</a:t>
          </a:r>
          <a:endParaRPr lang="en-US" sz="1600" dirty="0"/>
        </a:p>
      </dgm:t>
    </dgm:pt>
    <dgm:pt modelId="{4421C77D-902F-4CE6-B35D-08951960B734}" type="parTrans" cxnId="{B869911F-040A-42F5-847E-7CF21A715ED4}">
      <dgm:prSet/>
      <dgm:spPr/>
      <dgm:t>
        <a:bodyPr/>
        <a:lstStyle/>
        <a:p>
          <a:endParaRPr lang="en-US"/>
        </a:p>
      </dgm:t>
    </dgm:pt>
    <dgm:pt modelId="{9C01A21C-73B6-438D-8237-73A883D0244B}" type="sibTrans" cxnId="{B869911F-040A-42F5-847E-7CF21A715ED4}">
      <dgm:prSet/>
      <dgm:spPr/>
      <dgm:t>
        <a:bodyPr/>
        <a:lstStyle/>
        <a:p>
          <a:endParaRPr lang="en-US"/>
        </a:p>
      </dgm:t>
    </dgm:pt>
    <dgm:pt modelId="{D97BD70E-BF4A-4764-970F-C90CD6DA30C8}">
      <dgm:prSet phldrT="[Text]" custT="1"/>
      <dgm:spPr/>
      <dgm:t>
        <a:bodyPr/>
        <a:lstStyle/>
        <a:p>
          <a:r>
            <a:rPr lang="en-US" sz="1600" dirty="0" smtClean="0"/>
            <a:t>Python , UDP</a:t>
          </a:r>
          <a:endParaRPr lang="en-US" sz="1600" dirty="0"/>
        </a:p>
      </dgm:t>
    </dgm:pt>
    <dgm:pt modelId="{92F98497-7E9A-4FC1-9E49-5E2A213EF8CB}" type="parTrans" cxnId="{8B31DC89-AA5E-438C-B638-D002A5AD47EE}">
      <dgm:prSet/>
      <dgm:spPr/>
      <dgm:t>
        <a:bodyPr/>
        <a:lstStyle/>
        <a:p>
          <a:endParaRPr lang="en-US"/>
        </a:p>
      </dgm:t>
    </dgm:pt>
    <dgm:pt modelId="{9756F8E0-A9B4-40E4-A6E0-4C4A7BF1FA82}" type="sibTrans" cxnId="{8B31DC89-AA5E-438C-B638-D002A5AD47EE}">
      <dgm:prSet/>
      <dgm:spPr/>
      <dgm:t>
        <a:bodyPr/>
        <a:lstStyle/>
        <a:p>
          <a:endParaRPr lang="en-US"/>
        </a:p>
      </dgm:t>
    </dgm:pt>
    <dgm:pt modelId="{4CADF79A-498E-4486-94C7-2FC489A3DBA7}">
      <dgm:prSet phldrT="[Text]" custT="1"/>
      <dgm:spPr/>
      <dgm:t>
        <a:bodyPr/>
        <a:lstStyle/>
        <a:p>
          <a:r>
            <a:rPr lang="en-US" sz="1600" dirty="0" smtClean="0"/>
            <a:t>Protocol Buffers</a:t>
          </a:r>
          <a:endParaRPr lang="en-US" sz="1600" dirty="0"/>
        </a:p>
      </dgm:t>
    </dgm:pt>
    <dgm:pt modelId="{6029C56D-2762-4C81-A2D3-8156819C9768}" type="parTrans" cxnId="{639E4F73-D561-46A7-A148-CC9B87AA2813}">
      <dgm:prSet/>
      <dgm:spPr/>
      <dgm:t>
        <a:bodyPr/>
        <a:lstStyle/>
        <a:p>
          <a:endParaRPr lang="en-US"/>
        </a:p>
      </dgm:t>
    </dgm:pt>
    <dgm:pt modelId="{2C878604-B81E-4F86-B3AE-EFE3FBF43286}" type="sibTrans" cxnId="{639E4F73-D561-46A7-A148-CC9B87AA2813}">
      <dgm:prSet/>
      <dgm:spPr/>
      <dgm:t>
        <a:bodyPr/>
        <a:lstStyle/>
        <a:p>
          <a:endParaRPr lang="en-US"/>
        </a:p>
      </dgm:t>
    </dgm:pt>
    <dgm:pt modelId="{3934AE8F-963F-4DF5-9A9F-E49338578D89}">
      <dgm:prSet phldrT="[Text]" custT="1"/>
      <dgm:spPr/>
      <dgm:t>
        <a:bodyPr/>
        <a:lstStyle/>
        <a:p>
          <a:r>
            <a:rPr lang="en-US" sz="1600" dirty="0" smtClean="0"/>
            <a:t>Alerts from Broker</a:t>
          </a:r>
          <a:endParaRPr lang="en-US" sz="1600" dirty="0"/>
        </a:p>
      </dgm:t>
    </dgm:pt>
    <dgm:pt modelId="{ABDB841D-262C-4AEF-B95F-D30A0993709C}" type="parTrans" cxnId="{8D9F0654-308C-4D98-B969-A3F73B54FD7E}">
      <dgm:prSet/>
      <dgm:spPr/>
      <dgm:t>
        <a:bodyPr/>
        <a:lstStyle/>
        <a:p>
          <a:endParaRPr lang="en-US"/>
        </a:p>
      </dgm:t>
    </dgm:pt>
    <dgm:pt modelId="{B2791131-C725-4D8E-BA2B-26E194092327}" type="sibTrans" cxnId="{8D9F0654-308C-4D98-B969-A3F73B54FD7E}">
      <dgm:prSet/>
      <dgm:spPr/>
      <dgm:t>
        <a:bodyPr/>
        <a:lstStyle/>
        <a:p>
          <a:endParaRPr lang="en-US"/>
        </a:p>
      </dgm:t>
    </dgm:pt>
    <dgm:pt modelId="{223A2711-491B-4E4C-B8CB-D38372CAD723}">
      <dgm:prSet phldrT="[Text]" custT="1"/>
      <dgm:spPr/>
      <dgm:t>
        <a:bodyPr/>
        <a:lstStyle/>
        <a:p>
          <a:r>
            <a:rPr lang="en-US" sz="1600" dirty="0" smtClean="0"/>
            <a:t>Session Messages</a:t>
          </a:r>
          <a:endParaRPr lang="en-US" sz="1600" dirty="0"/>
        </a:p>
      </dgm:t>
    </dgm:pt>
    <dgm:pt modelId="{CAECA3C1-5BCA-4274-B018-5BD3359F6096}" type="parTrans" cxnId="{E9BA2604-1F93-412D-90F5-B3E961E02FD0}">
      <dgm:prSet/>
      <dgm:spPr/>
      <dgm:t>
        <a:bodyPr/>
        <a:lstStyle/>
        <a:p>
          <a:endParaRPr lang="en-US"/>
        </a:p>
      </dgm:t>
    </dgm:pt>
    <dgm:pt modelId="{57B078C8-AF37-4945-8E10-45FDA1CCFC74}" type="sibTrans" cxnId="{E9BA2604-1F93-412D-90F5-B3E961E02FD0}">
      <dgm:prSet/>
      <dgm:spPr/>
      <dgm:t>
        <a:bodyPr/>
        <a:lstStyle/>
        <a:p>
          <a:endParaRPr lang="en-US"/>
        </a:p>
      </dgm:t>
    </dgm:pt>
    <dgm:pt modelId="{73E11868-C7C5-4E2D-8FB8-1FE3449CD0E8}">
      <dgm:prSet phldrT="[Text]" custT="1"/>
      <dgm:spPr/>
      <dgm:t>
        <a:bodyPr/>
        <a:lstStyle/>
        <a:p>
          <a:r>
            <a:rPr lang="en-US" sz="1600" dirty="0" smtClean="0"/>
            <a:t>Kafka</a:t>
          </a:r>
          <a:endParaRPr lang="en-US" sz="1600" dirty="0"/>
        </a:p>
      </dgm:t>
    </dgm:pt>
    <dgm:pt modelId="{E093C2E1-EAD8-466C-A7D2-BC653B31B6FF}" type="parTrans" cxnId="{DB45555E-87E6-434E-9C20-D840A96DD08E}">
      <dgm:prSet/>
      <dgm:spPr/>
      <dgm:t>
        <a:bodyPr/>
        <a:lstStyle/>
        <a:p>
          <a:endParaRPr lang="en-US"/>
        </a:p>
      </dgm:t>
    </dgm:pt>
    <dgm:pt modelId="{C898ABED-6040-4B34-A8F0-14FA6AB205E7}" type="sibTrans" cxnId="{DB45555E-87E6-434E-9C20-D840A96DD08E}">
      <dgm:prSet/>
      <dgm:spPr/>
      <dgm:t>
        <a:bodyPr/>
        <a:lstStyle/>
        <a:p>
          <a:endParaRPr lang="en-US"/>
        </a:p>
      </dgm:t>
    </dgm:pt>
    <dgm:pt modelId="{6E4A462F-BDF2-4569-9E3E-B3966A038B61}" type="pres">
      <dgm:prSet presAssocID="{99EE22A5-4A39-4359-8AE1-D17584611F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04181-306F-4329-9AFB-17E8B5E9243B}" type="pres">
      <dgm:prSet presAssocID="{09B3528C-D38E-4910-BD09-0E414DD237EC}" presName="linNode" presStyleCnt="0"/>
      <dgm:spPr/>
    </dgm:pt>
    <dgm:pt modelId="{C062B5D0-66CF-463B-BE7E-73A24BF06A2A}" type="pres">
      <dgm:prSet presAssocID="{09B3528C-D38E-4910-BD09-0E414DD237E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DBE94-977F-4FD3-8A91-7C2908A72280}" type="pres">
      <dgm:prSet presAssocID="{09B3528C-D38E-4910-BD09-0E414DD237EC}" presName="descendantText" presStyleLbl="alignAccFollowNode1" presStyleIdx="0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63DB7-BDD9-43F4-9BCB-D05C030CDE97}" type="pres">
      <dgm:prSet presAssocID="{8A4479A2-1554-45BE-B212-BAAC07934BC8}" presName="sp" presStyleCnt="0"/>
      <dgm:spPr/>
    </dgm:pt>
    <dgm:pt modelId="{E6C010B3-B9E6-4CAD-8D34-3560F259BB31}" type="pres">
      <dgm:prSet presAssocID="{0B24F1F1-A8D6-4A1C-BB32-B1E5D3954DE3}" presName="linNode" presStyleCnt="0"/>
      <dgm:spPr/>
    </dgm:pt>
    <dgm:pt modelId="{8E5E7825-C276-4254-A81B-01A9A1B3CEC8}" type="pres">
      <dgm:prSet presAssocID="{0B24F1F1-A8D6-4A1C-BB32-B1E5D3954DE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9D96C-B8C6-46F3-87A1-D69BDED839A3}" type="pres">
      <dgm:prSet presAssocID="{0B24F1F1-A8D6-4A1C-BB32-B1E5D3954D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959BF-81CE-4373-89F4-7C6056D9E17B}" type="pres">
      <dgm:prSet presAssocID="{192872DC-2EB7-4C9F-A26B-A1FC49AEA849}" presName="sp" presStyleCnt="0"/>
      <dgm:spPr/>
    </dgm:pt>
    <dgm:pt modelId="{1133BAC8-2970-476C-84FC-DA614B96CEDF}" type="pres">
      <dgm:prSet presAssocID="{0DE0EF72-B537-4091-96BA-F49CD8D0B860}" presName="linNode" presStyleCnt="0"/>
      <dgm:spPr/>
    </dgm:pt>
    <dgm:pt modelId="{523DF25C-146B-4CA0-99FC-A8CFF8A7A6C9}" type="pres">
      <dgm:prSet presAssocID="{0DE0EF72-B537-4091-96BA-F49CD8D0B8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4A29-C08C-4929-9C6D-8BE50186F6BE}" type="pres">
      <dgm:prSet presAssocID="{0DE0EF72-B537-4091-96BA-F49CD8D0B860}" presName="descendantText" presStyleLbl="alignAccFollowNode1" presStyleIdx="2" presStyleCnt="4" custScaleY="125792" custLinFactNeighborX="-2168" custLinFactNeighborY="2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60DB4-FBCF-45F1-AF3A-3A4536258045}" type="pres">
      <dgm:prSet presAssocID="{6D80AA49-BB83-465C-AC70-4377F56B998A}" presName="sp" presStyleCnt="0"/>
      <dgm:spPr/>
    </dgm:pt>
    <dgm:pt modelId="{B18B9C22-7FDC-4851-BEDC-F31599BC56BA}" type="pres">
      <dgm:prSet presAssocID="{0B5E75A4-6ECE-4FEB-AB4C-6375C5903E45}" presName="linNode" presStyleCnt="0"/>
      <dgm:spPr/>
    </dgm:pt>
    <dgm:pt modelId="{0A5D8744-7AEA-4F54-B664-A79D55196163}" type="pres">
      <dgm:prSet presAssocID="{0B5E75A4-6ECE-4FEB-AB4C-6375C5903E4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B862-8711-4782-87E1-D34126F43246}" type="pres">
      <dgm:prSet presAssocID="{0B5E75A4-6ECE-4FEB-AB4C-6375C5903E45}" presName="descendantText" presStyleLbl="alignAccFollowNode1" presStyleIdx="3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69911F-040A-42F5-847E-7CF21A715ED4}" srcId="{99EE22A5-4A39-4359-8AE1-D17584611FFD}" destId="{0B5E75A4-6ECE-4FEB-AB4C-6375C5903E45}" srcOrd="3" destOrd="0" parTransId="{4421C77D-902F-4CE6-B35D-08951960B734}" sibTransId="{9C01A21C-73B6-438D-8237-73A883D0244B}"/>
    <dgm:cxn modelId="{639E4F73-D561-46A7-A148-CC9B87AA2813}" srcId="{0B5E75A4-6ECE-4FEB-AB4C-6375C5903E45}" destId="{4CADF79A-498E-4486-94C7-2FC489A3DBA7}" srcOrd="1" destOrd="0" parTransId="{6029C56D-2762-4C81-A2D3-8156819C9768}" sibTransId="{2C878604-B81E-4F86-B3AE-EFE3FBF43286}"/>
    <dgm:cxn modelId="{6016C444-390A-43B0-8DF8-842072F3DD62}" srcId="{09B3528C-D38E-4910-BD09-0E414DD237EC}" destId="{C361C7E9-7EF1-4C93-BF03-54A75B057060}" srcOrd="1" destOrd="0" parTransId="{8FAA02FC-A984-494C-AA75-4FA2EB8B1784}" sibTransId="{72C3F0F0-A3F4-4D77-BC43-DF3333267D2B}"/>
    <dgm:cxn modelId="{FF0F1DFD-E17E-47C8-B245-23CD5767ED27}" srcId="{99EE22A5-4A39-4359-8AE1-D17584611FFD}" destId="{09B3528C-D38E-4910-BD09-0E414DD237EC}" srcOrd="0" destOrd="0" parTransId="{9BD5CE4F-01E3-41E0-865B-49CABBED2076}" sibTransId="{8A4479A2-1554-45BE-B212-BAAC07934BC8}"/>
    <dgm:cxn modelId="{D7034717-2F80-4F29-BDF5-7882BA453331}" type="presOf" srcId="{4CADF79A-498E-4486-94C7-2FC489A3DBA7}" destId="{D725B862-8711-4782-87E1-D34126F43246}" srcOrd="0" destOrd="1" presId="urn:microsoft.com/office/officeart/2005/8/layout/vList5"/>
    <dgm:cxn modelId="{9013B73C-D4EA-45CA-B0DD-19A0F64CA98E}" srcId="{99EE22A5-4A39-4359-8AE1-D17584611FFD}" destId="{0B24F1F1-A8D6-4A1C-BB32-B1E5D3954DE3}" srcOrd="1" destOrd="0" parTransId="{E76E761B-5566-4A55-A20E-3B8893A65391}" sibTransId="{192872DC-2EB7-4C9F-A26B-A1FC49AEA849}"/>
    <dgm:cxn modelId="{CC3875A7-8CA9-4A77-B6BF-EC721D58398B}" type="presOf" srcId="{0B24F1F1-A8D6-4A1C-BB32-B1E5D3954DE3}" destId="{8E5E7825-C276-4254-A81B-01A9A1B3CEC8}" srcOrd="0" destOrd="0" presId="urn:microsoft.com/office/officeart/2005/8/layout/vList5"/>
    <dgm:cxn modelId="{60100DE8-6579-46F9-BBEA-393FB06398C1}" type="presOf" srcId="{D97BD70E-BF4A-4764-970F-C90CD6DA30C8}" destId="{D725B862-8711-4782-87E1-D34126F43246}" srcOrd="0" destOrd="0" presId="urn:microsoft.com/office/officeart/2005/8/layout/vList5"/>
    <dgm:cxn modelId="{E9BA2604-1F93-412D-90F5-B3E961E02FD0}" srcId="{0B24F1F1-A8D6-4A1C-BB32-B1E5D3954DE3}" destId="{223A2711-491B-4E4C-B8CB-D38372CAD723}" srcOrd="2" destOrd="0" parTransId="{CAECA3C1-5BCA-4274-B018-5BD3359F6096}" sibTransId="{57B078C8-AF37-4945-8E10-45FDA1CCFC74}"/>
    <dgm:cxn modelId="{F59C9F14-A8A4-42E5-81DD-D8AB86131C18}" type="presOf" srcId="{99EE22A5-4A39-4359-8AE1-D17584611FFD}" destId="{6E4A462F-BDF2-4569-9E3E-B3966A038B61}" srcOrd="0" destOrd="0" presId="urn:microsoft.com/office/officeart/2005/8/layout/vList5"/>
    <dgm:cxn modelId="{D9C23460-388E-4F51-9B86-C29E2C29A14B}" type="presOf" srcId="{0B5E75A4-6ECE-4FEB-AB4C-6375C5903E45}" destId="{0A5D8744-7AEA-4F54-B664-A79D55196163}" srcOrd="0" destOrd="0" presId="urn:microsoft.com/office/officeart/2005/8/layout/vList5"/>
    <dgm:cxn modelId="{7AFD1130-CEB0-45AE-ABF4-69A59ABA8EAF}" type="presOf" srcId="{C361C7E9-7EF1-4C93-BF03-54A75B057060}" destId="{6E6DBE94-977F-4FD3-8A91-7C2908A72280}" srcOrd="0" destOrd="1" presId="urn:microsoft.com/office/officeart/2005/8/layout/vList5"/>
    <dgm:cxn modelId="{40094E68-F0B8-4DA8-B29E-411CE38547CB}" type="presOf" srcId="{2AE081C6-53C1-4ECF-B7AB-90C13CDE2622}" destId="{EBF54A29-C08C-4929-9C6D-8BE50186F6BE}" srcOrd="0" destOrd="0" presId="urn:microsoft.com/office/officeart/2005/8/layout/vList5"/>
    <dgm:cxn modelId="{A4EF8156-E786-4041-9999-C5874EA40F6F}" srcId="{09B3528C-D38E-4910-BD09-0E414DD237EC}" destId="{C01E10D0-1B27-4126-9861-15B119D7A44F}" srcOrd="0" destOrd="0" parTransId="{25DFF746-D643-45D9-A753-4949435BF006}" sibTransId="{6125BD19-3CF9-49EB-B4D7-2D54D98091C6}"/>
    <dgm:cxn modelId="{361C9A47-B141-4604-912D-690576CC7EF1}" type="presOf" srcId="{223A2711-491B-4E4C-B8CB-D38372CAD723}" destId="{8079D96C-B8C6-46F3-87A1-D69BDED839A3}" srcOrd="0" destOrd="2" presId="urn:microsoft.com/office/officeart/2005/8/layout/vList5"/>
    <dgm:cxn modelId="{6E20B199-54A6-40FE-9E8C-45B9D57A7849}" srcId="{09B3528C-D38E-4910-BD09-0E414DD237EC}" destId="{1C00311F-4475-4F3A-B1B3-C038731B4114}" srcOrd="2" destOrd="0" parTransId="{D1EF0B90-A171-42E1-9A81-94F19392BCC0}" sibTransId="{8F817A6C-B923-46CB-9791-746146BC2099}"/>
    <dgm:cxn modelId="{DB45555E-87E6-434E-9C20-D840A96DD08E}" srcId="{0B5E75A4-6ECE-4FEB-AB4C-6375C5903E45}" destId="{73E11868-C7C5-4E2D-8FB8-1FE3449CD0E8}" srcOrd="2" destOrd="0" parTransId="{E093C2E1-EAD8-466C-A7D2-BC653B31B6FF}" sibTransId="{C898ABED-6040-4B34-A8F0-14FA6AB205E7}"/>
    <dgm:cxn modelId="{06951EE9-5ABC-4A98-BA6D-CCB14175B4CC}" srcId="{0B24F1F1-A8D6-4A1C-BB32-B1E5D3954DE3}" destId="{79BF4664-71D6-43F4-A01E-DEAE9E104283}" srcOrd="0" destOrd="0" parTransId="{A11B5263-4503-46A5-A5D7-BF429E7478DA}" sibTransId="{C75DFE84-E7B9-4E5D-868B-73CF6FED3EAC}"/>
    <dgm:cxn modelId="{32228B9F-D5F6-48FF-A2A0-540DD3F4916C}" type="presOf" srcId="{0DE0EF72-B537-4091-96BA-F49CD8D0B860}" destId="{523DF25C-146B-4CA0-99FC-A8CFF8A7A6C9}" srcOrd="0" destOrd="0" presId="urn:microsoft.com/office/officeart/2005/8/layout/vList5"/>
    <dgm:cxn modelId="{8D9F0654-308C-4D98-B969-A3F73B54FD7E}" srcId="{0B24F1F1-A8D6-4A1C-BB32-B1E5D3954DE3}" destId="{3934AE8F-963F-4DF5-9A9F-E49338578D89}" srcOrd="1" destOrd="0" parTransId="{ABDB841D-262C-4AEF-B95F-D30A0993709C}" sibTransId="{B2791131-C725-4D8E-BA2B-26E194092327}"/>
    <dgm:cxn modelId="{51B479BE-B6AD-431E-972F-353AB72D7A33}" type="presOf" srcId="{3934AE8F-963F-4DF5-9A9F-E49338578D89}" destId="{8079D96C-B8C6-46F3-87A1-D69BDED839A3}" srcOrd="0" destOrd="1" presId="urn:microsoft.com/office/officeart/2005/8/layout/vList5"/>
    <dgm:cxn modelId="{3B21FBE0-6862-497E-9B04-BB1E9E35B35A}" type="presOf" srcId="{73E11868-C7C5-4E2D-8FB8-1FE3449CD0E8}" destId="{D725B862-8711-4782-87E1-D34126F43246}" srcOrd="0" destOrd="2" presId="urn:microsoft.com/office/officeart/2005/8/layout/vList5"/>
    <dgm:cxn modelId="{BD19BE12-9B97-4A8F-B7C6-98706A40DA52}" srcId="{0DE0EF72-B537-4091-96BA-F49CD8D0B860}" destId="{19B9F1D6-B802-4C73-AC47-0B52D3D93FB8}" srcOrd="1" destOrd="0" parTransId="{CC427CF8-7EC7-4036-B5AD-8304DD75944E}" sibTransId="{23B791C3-61F5-468C-9402-6F4634ECCA3F}"/>
    <dgm:cxn modelId="{3D039762-136B-48E8-9868-0DE0A58E635F}" srcId="{0DE0EF72-B537-4091-96BA-F49CD8D0B860}" destId="{2AE081C6-53C1-4ECF-B7AB-90C13CDE2622}" srcOrd="0" destOrd="0" parTransId="{BC09A82F-B639-450E-86D9-1F0F039D6FC2}" sibTransId="{AC013701-3B5B-4521-92FB-7A4891CB7E92}"/>
    <dgm:cxn modelId="{16AB56B2-5F36-4426-9878-3DD16A291035}" srcId="{99EE22A5-4A39-4359-8AE1-D17584611FFD}" destId="{0DE0EF72-B537-4091-96BA-F49CD8D0B860}" srcOrd="2" destOrd="0" parTransId="{F0BED9E0-4DB0-4081-A09E-F0256BD2516C}" sibTransId="{6D80AA49-BB83-465C-AC70-4377F56B998A}"/>
    <dgm:cxn modelId="{8B31DC89-AA5E-438C-B638-D002A5AD47EE}" srcId="{0B5E75A4-6ECE-4FEB-AB4C-6375C5903E45}" destId="{D97BD70E-BF4A-4764-970F-C90CD6DA30C8}" srcOrd="0" destOrd="0" parTransId="{92F98497-7E9A-4FC1-9E49-5E2A213EF8CB}" sibTransId="{9756F8E0-A9B4-40E4-A6E0-4C4A7BF1FA82}"/>
    <dgm:cxn modelId="{53437707-C892-4971-8CFE-6F3C9928AC29}" type="presOf" srcId="{1C00311F-4475-4F3A-B1B3-C038731B4114}" destId="{6E6DBE94-977F-4FD3-8A91-7C2908A72280}" srcOrd="0" destOrd="2" presId="urn:microsoft.com/office/officeart/2005/8/layout/vList5"/>
    <dgm:cxn modelId="{0234B680-7ED7-468E-B808-497C651AA4FC}" type="presOf" srcId="{19B9F1D6-B802-4C73-AC47-0B52D3D93FB8}" destId="{EBF54A29-C08C-4929-9C6D-8BE50186F6BE}" srcOrd="0" destOrd="1" presId="urn:microsoft.com/office/officeart/2005/8/layout/vList5"/>
    <dgm:cxn modelId="{16B10B38-B2D8-43B9-8C0B-2F999A40C93D}" type="presOf" srcId="{09B3528C-D38E-4910-BD09-0E414DD237EC}" destId="{C062B5D0-66CF-463B-BE7E-73A24BF06A2A}" srcOrd="0" destOrd="0" presId="urn:microsoft.com/office/officeart/2005/8/layout/vList5"/>
    <dgm:cxn modelId="{1BF99DA3-AD58-47F1-94F9-152AF0E3B0AB}" type="presOf" srcId="{C01E10D0-1B27-4126-9861-15B119D7A44F}" destId="{6E6DBE94-977F-4FD3-8A91-7C2908A72280}" srcOrd="0" destOrd="0" presId="urn:microsoft.com/office/officeart/2005/8/layout/vList5"/>
    <dgm:cxn modelId="{4A96B4E1-99A5-4816-BCEC-17BBAB092894}" type="presOf" srcId="{79BF4664-71D6-43F4-A01E-DEAE9E104283}" destId="{8079D96C-B8C6-46F3-87A1-D69BDED839A3}" srcOrd="0" destOrd="0" presId="urn:microsoft.com/office/officeart/2005/8/layout/vList5"/>
    <dgm:cxn modelId="{80966555-1771-4DC5-9867-8CB07EBE81A1}" type="presParOf" srcId="{6E4A462F-BDF2-4569-9E3E-B3966A038B61}" destId="{3A204181-306F-4329-9AFB-17E8B5E9243B}" srcOrd="0" destOrd="0" presId="urn:microsoft.com/office/officeart/2005/8/layout/vList5"/>
    <dgm:cxn modelId="{43DCE69E-DC0D-40BA-AFB5-D81DA61087A2}" type="presParOf" srcId="{3A204181-306F-4329-9AFB-17E8B5E9243B}" destId="{C062B5D0-66CF-463B-BE7E-73A24BF06A2A}" srcOrd="0" destOrd="0" presId="urn:microsoft.com/office/officeart/2005/8/layout/vList5"/>
    <dgm:cxn modelId="{B8561B92-F6DB-4B9E-B13B-EB78588E90E7}" type="presParOf" srcId="{3A204181-306F-4329-9AFB-17E8B5E9243B}" destId="{6E6DBE94-977F-4FD3-8A91-7C2908A72280}" srcOrd="1" destOrd="0" presId="urn:microsoft.com/office/officeart/2005/8/layout/vList5"/>
    <dgm:cxn modelId="{DAE1912D-0073-4EBE-8BF5-1B03C1D85B4E}" type="presParOf" srcId="{6E4A462F-BDF2-4569-9E3E-B3966A038B61}" destId="{35263DB7-BDD9-43F4-9BCB-D05C030CDE97}" srcOrd="1" destOrd="0" presId="urn:microsoft.com/office/officeart/2005/8/layout/vList5"/>
    <dgm:cxn modelId="{AEFD4B52-FCFF-4524-A159-158335CC106F}" type="presParOf" srcId="{6E4A462F-BDF2-4569-9E3E-B3966A038B61}" destId="{E6C010B3-B9E6-4CAD-8D34-3560F259BB31}" srcOrd="2" destOrd="0" presId="urn:microsoft.com/office/officeart/2005/8/layout/vList5"/>
    <dgm:cxn modelId="{0C2B3000-2743-4407-91AD-4618E559F814}" type="presParOf" srcId="{E6C010B3-B9E6-4CAD-8D34-3560F259BB31}" destId="{8E5E7825-C276-4254-A81B-01A9A1B3CEC8}" srcOrd="0" destOrd="0" presId="urn:microsoft.com/office/officeart/2005/8/layout/vList5"/>
    <dgm:cxn modelId="{DB482050-F710-4E08-B5B9-F6A321254EF3}" type="presParOf" srcId="{E6C010B3-B9E6-4CAD-8D34-3560F259BB31}" destId="{8079D96C-B8C6-46F3-87A1-D69BDED839A3}" srcOrd="1" destOrd="0" presId="urn:microsoft.com/office/officeart/2005/8/layout/vList5"/>
    <dgm:cxn modelId="{959343DE-E659-4F84-B97A-03A86F02B860}" type="presParOf" srcId="{6E4A462F-BDF2-4569-9E3E-B3966A038B61}" destId="{E73959BF-81CE-4373-89F4-7C6056D9E17B}" srcOrd="3" destOrd="0" presId="urn:microsoft.com/office/officeart/2005/8/layout/vList5"/>
    <dgm:cxn modelId="{719FECC7-CD3C-4771-81E1-621D3674E013}" type="presParOf" srcId="{6E4A462F-BDF2-4569-9E3E-B3966A038B61}" destId="{1133BAC8-2970-476C-84FC-DA614B96CEDF}" srcOrd="4" destOrd="0" presId="urn:microsoft.com/office/officeart/2005/8/layout/vList5"/>
    <dgm:cxn modelId="{C87E0302-9503-4EE9-902F-F1DE05E619B7}" type="presParOf" srcId="{1133BAC8-2970-476C-84FC-DA614B96CEDF}" destId="{523DF25C-146B-4CA0-99FC-A8CFF8A7A6C9}" srcOrd="0" destOrd="0" presId="urn:microsoft.com/office/officeart/2005/8/layout/vList5"/>
    <dgm:cxn modelId="{EB4C4229-DB17-4066-B2FE-29CD58F95DA9}" type="presParOf" srcId="{1133BAC8-2970-476C-84FC-DA614B96CEDF}" destId="{EBF54A29-C08C-4929-9C6D-8BE50186F6BE}" srcOrd="1" destOrd="0" presId="urn:microsoft.com/office/officeart/2005/8/layout/vList5"/>
    <dgm:cxn modelId="{85D09D9F-62E2-4757-B918-A4F696D5B917}" type="presParOf" srcId="{6E4A462F-BDF2-4569-9E3E-B3966A038B61}" destId="{A5060DB4-FBCF-45F1-AF3A-3A4536258045}" srcOrd="5" destOrd="0" presId="urn:microsoft.com/office/officeart/2005/8/layout/vList5"/>
    <dgm:cxn modelId="{0686F62E-0E96-447D-B464-B4DE13CE3196}" type="presParOf" srcId="{6E4A462F-BDF2-4569-9E3E-B3966A038B61}" destId="{B18B9C22-7FDC-4851-BEDC-F31599BC56BA}" srcOrd="6" destOrd="0" presId="urn:microsoft.com/office/officeart/2005/8/layout/vList5"/>
    <dgm:cxn modelId="{848D583F-63E8-4C34-BE00-F3633F602AE5}" type="presParOf" srcId="{B18B9C22-7FDC-4851-BEDC-F31599BC56BA}" destId="{0A5D8744-7AEA-4F54-B664-A79D55196163}" srcOrd="0" destOrd="0" presId="urn:microsoft.com/office/officeart/2005/8/layout/vList5"/>
    <dgm:cxn modelId="{347151B3-C40B-42C9-AFF6-D0D2BA80CF9D}" type="presParOf" srcId="{B18B9C22-7FDC-4851-BEDC-F31599BC56BA}" destId="{D725B862-8711-4782-87E1-D34126F43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EE22A5-4A39-4359-8AE1-D17584611FF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3528C-D38E-4910-BD09-0E414DD237EC}">
      <dgm:prSet phldrT="[Text]" custT="1"/>
      <dgm:spPr/>
      <dgm:t>
        <a:bodyPr/>
        <a:lstStyle/>
        <a:p>
          <a:r>
            <a:rPr lang="en-US" sz="1600" dirty="0" smtClean="0"/>
            <a:t>Send</a:t>
          </a:r>
          <a:endParaRPr lang="en-US" sz="1600" dirty="0"/>
        </a:p>
      </dgm:t>
    </dgm:pt>
    <dgm:pt modelId="{9BD5CE4F-01E3-41E0-865B-49CABBED2076}" type="parTrans" cxnId="{FF0F1DFD-E17E-47C8-B245-23CD5767ED27}">
      <dgm:prSet/>
      <dgm:spPr/>
      <dgm:t>
        <a:bodyPr/>
        <a:lstStyle/>
        <a:p>
          <a:endParaRPr lang="en-US" sz="1600"/>
        </a:p>
      </dgm:t>
    </dgm:pt>
    <dgm:pt modelId="{8A4479A2-1554-45BE-B212-BAAC07934BC8}" type="sibTrans" cxnId="{FF0F1DFD-E17E-47C8-B245-23CD5767ED27}">
      <dgm:prSet/>
      <dgm:spPr/>
      <dgm:t>
        <a:bodyPr/>
        <a:lstStyle/>
        <a:p>
          <a:endParaRPr lang="en-US" sz="1600"/>
        </a:p>
      </dgm:t>
    </dgm:pt>
    <dgm:pt modelId="{C01E10D0-1B27-4126-9861-15B119D7A44F}">
      <dgm:prSet phldrT="[Text]" custT="1"/>
      <dgm:spPr/>
      <dgm:t>
        <a:bodyPr/>
        <a:lstStyle/>
        <a:p>
          <a:r>
            <a:rPr lang="en-US" sz="1600" dirty="0" smtClean="0"/>
            <a:t>Reports to Broker</a:t>
          </a:r>
          <a:endParaRPr lang="en-US" sz="1600" dirty="0"/>
        </a:p>
      </dgm:t>
    </dgm:pt>
    <dgm:pt modelId="{25DFF746-D643-45D9-A753-4949435BF006}" type="parTrans" cxnId="{A4EF8156-E786-4041-9999-C5874EA40F6F}">
      <dgm:prSet/>
      <dgm:spPr/>
      <dgm:t>
        <a:bodyPr/>
        <a:lstStyle/>
        <a:p>
          <a:endParaRPr lang="en-US" sz="1600"/>
        </a:p>
      </dgm:t>
    </dgm:pt>
    <dgm:pt modelId="{6125BD19-3CF9-49EB-B4D7-2D54D98091C6}" type="sibTrans" cxnId="{A4EF8156-E786-4041-9999-C5874EA40F6F}">
      <dgm:prSet/>
      <dgm:spPr/>
      <dgm:t>
        <a:bodyPr/>
        <a:lstStyle/>
        <a:p>
          <a:endParaRPr lang="en-US" sz="1600"/>
        </a:p>
      </dgm:t>
    </dgm:pt>
    <dgm:pt modelId="{1C00311F-4475-4F3A-B1B3-C038731B4114}">
      <dgm:prSet phldrT="[Text]" custT="1"/>
      <dgm:spPr/>
      <dgm:t>
        <a:bodyPr/>
        <a:lstStyle/>
        <a:p>
          <a:r>
            <a:rPr lang="en-US" sz="1600" dirty="0" smtClean="0"/>
            <a:t>Alerts to Adapter</a:t>
          </a:r>
          <a:endParaRPr lang="en-US" sz="1600" dirty="0"/>
        </a:p>
      </dgm:t>
    </dgm:pt>
    <dgm:pt modelId="{D1EF0B90-A171-42E1-9A81-94F19392BCC0}" type="parTrans" cxnId="{6E20B199-54A6-40FE-9E8C-45B9D57A7849}">
      <dgm:prSet/>
      <dgm:spPr/>
      <dgm:t>
        <a:bodyPr/>
        <a:lstStyle/>
        <a:p>
          <a:endParaRPr lang="en-US" sz="1600"/>
        </a:p>
      </dgm:t>
    </dgm:pt>
    <dgm:pt modelId="{8F817A6C-B923-46CB-9791-746146BC2099}" type="sibTrans" cxnId="{6E20B199-54A6-40FE-9E8C-45B9D57A7849}">
      <dgm:prSet/>
      <dgm:spPr/>
      <dgm:t>
        <a:bodyPr/>
        <a:lstStyle/>
        <a:p>
          <a:endParaRPr lang="en-US" sz="1600"/>
        </a:p>
      </dgm:t>
    </dgm:pt>
    <dgm:pt modelId="{0B24F1F1-A8D6-4A1C-BB32-B1E5D3954DE3}">
      <dgm:prSet phldrT="[Text]" custT="1"/>
      <dgm:spPr/>
      <dgm:t>
        <a:bodyPr/>
        <a:lstStyle/>
        <a:p>
          <a:r>
            <a:rPr lang="en-US" sz="1600" dirty="0" smtClean="0"/>
            <a:t>Receive</a:t>
          </a:r>
          <a:endParaRPr lang="en-US" sz="1600" dirty="0"/>
        </a:p>
      </dgm:t>
    </dgm:pt>
    <dgm:pt modelId="{E76E761B-5566-4A55-A20E-3B8893A65391}" type="parTrans" cxnId="{9013B73C-D4EA-45CA-B0DD-19A0F64CA98E}">
      <dgm:prSet/>
      <dgm:spPr/>
      <dgm:t>
        <a:bodyPr/>
        <a:lstStyle/>
        <a:p>
          <a:endParaRPr lang="en-US" sz="1600"/>
        </a:p>
      </dgm:t>
    </dgm:pt>
    <dgm:pt modelId="{192872DC-2EB7-4C9F-A26B-A1FC49AEA849}" type="sibTrans" cxnId="{9013B73C-D4EA-45CA-B0DD-19A0F64CA98E}">
      <dgm:prSet/>
      <dgm:spPr/>
      <dgm:t>
        <a:bodyPr/>
        <a:lstStyle/>
        <a:p>
          <a:endParaRPr lang="en-US" sz="1600"/>
        </a:p>
      </dgm:t>
    </dgm:pt>
    <dgm:pt modelId="{79BF4664-71D6-43F4-A01E-DEAE9E104283}">
      <dgm:prSet phldrT="[Text]" custT="1"/>
      <dgm:spPr/>
      <dgm:t>
        <a:bodyPr/>
        <a:lstStyle/>
        <a:p>
          <a:r>
            <a:rPr lang="en-US" sz="1600" dirty="0" smtClean="0"/>
            <a:t>Reports from Adapter</a:t>
          </a:r>
          <a:endParaRPr lang="en-US" sz="1600" dirty="0"/>
        </a:p>
      </dgm:t>
    </dgm:pt>
    <dgm:pt modelId="{A11B5263-4503-46A5-A5D7-BF429E7478DA}" type="parTrans" cxnId="{06951EE9-5ABC-4A98-BA6D-CCB14175B4CC}">
      <dgm:prSet/>
      <dgm:spPr/>
      <dgm:t>
        <a:bodyPr/>
        <a:lstStyle/>
        <a:p>
          <a:endParaRPr lang="en-US" sz="1600"/>
        </a:p>
      </dgm:t>
    </dgm:pt>
    <dgm:pt modelId="{C75DFE84-E7B9-4E5D-868B-73CF6FED3EAC}" type="sibTrans" cxnId="{06951EE9-5ABC-4A98-BA6D-CCB14175B4CC}">
      <dgm:prSet/>
      <dgm:spPr/>
      <dgm:t>
        <a:bodyPr/>
        <a:lstStyle/>
        <a:p>
          <a:endParaRPr lang="en-US" sz="1600"/>
        </a:p>
      </dgm:t>
    </dgm:pt>
    <dgm:pt modelId="{0DE0EF72-B537-4091-96BA-F49CD8D0B860}">
      <dgm:prSet phldrT="[Text]" custT="1"/>
      <dgm:spPr/>
      <dgm:t>
        <a:bodyPr/>
        <a:lstStyle/>
        <a:p>
          <a:r>
            <a:rPr lang="en-US" sz="1600" dirty="0" smtClean="0"/>
            <a:t>Process</a:t>
          </a:r>
          <a:endParaRPr lang="en-US" sz="1600" dirty="0"/>
        </a:p>
      </dgm:t>
    </dgm:pt>
    <dgm:pt modelId="{F0BED9E0-4DB0-4081-A09E-F0256BD2516C}" type="parTrans" cxnId="{16AB56B2-5F36-4426-9878-3DD16A291035}">
      <dgm:prSet/>
      <dgm:spPr/>
      <dgm:t>
        <a:bodyPr/>
        <a:lstStyle/>
        <a:p>
          <a:endParaRPr lang="en-US" sz="1600"/>
        </a:p>
      </dgm:t>
    </dgm:pt>
    <dgm:pt modelId="{6D80AA49-BB83-465C-AC70-4377F56B998A}" type="sibTrans" cxnId="{16AB56B2-5F36-4426-9878-3DD16A291035}">
      <dgm:prSet/>
      <dgm:spPr/>
      <dgm:t>
        <a:bodyPr/>
        <a:lstStyle/>
        <a:p>
          <a:endParaRPr lang="en-US" sz="1600"/>
        </a:p>
      </dgm:t>
    </dgm:pt>
    <dgm:pt modelId="{2AE081C6-53C1-4ECF-B7AB-90C13CDE2622}">
      <dgm:prSet phldrT="[Text]" custT="1"/>
      <dgm:spPr/>
      <dgm:t>
        <a:bodyPr/>
        <a:lstStyle/>
        <a:p>
          <a:r>
            <a:rPr lang="en-US" sz="1600" dirty="0" smtClean="0"/>
            <a:t>Partitions</a:t>
          </a:r>
          <a:endParaRPr lang="en-US" sz="1600" dirty="0"/>
        </a:p>
      </dgm:t>
    </dgm:pt>
    <dgm:pt modelId="{BC09A82F-B639-450E-86D9-1F0F039D6FC2}" type="parTrans" cxnId="{3D039762-136B-48E8-9868-0DE0A58E635F}">
      <dgm:prSet/>
      <dgm:spPr/>
      <dgm:t>
        <a:bodyPr/>
        <a:lstStyle/>
        <a:p>
          <a:endParaRPr lang="en-US" sz="1600"/>
        </a:p>
      </dgm:t>
    </dgm:pt>
    <dgm:pt modelId="{AC013701-3B5B-4521-92FB-7A4891CB7E92}" type="sibTrans" cxnId="{3D039762-136B-48E8-9868-0DE0A58E635F}">
      <dgm:prSet/>
      <dgm:spPr/>
      <dgm:t>
        <a:bodyPr/>
        <a:lstStyle/>
        <a:p>
          <a:endParaRPr lang="en-US" sz="1600"/>
        </a:p>
      </dgm:t>
    </dgm:pt>
    <dgm:pt modelId="{19B9F1D6-B802-4C73-AC47-0B52D3D93FB8}">
      <dgm:prSet phldrT="[Text]" custT="1"/>
      <dgm:spPr/>
      <dgm:t>
        <a:bodyPr/>
        <a:lstStyle/>
        <a:p>
          <a:r>
            <a:rPr lang="en-US" sz="1600" dirty="0" smtClean="0"/>
            <a:t>Consumer Groups</a:t>
          </a:r>
          <a:endParaRPr lang="en-US" sz="1600" dirty="0"/>
        </a:p>
      </dgm:t>
    </dgm:pt>
    <dgm:pt modelId="{CC427CF8-7EC7-4036-B5AD-8304DD75944E}" type="parTrans" cxnId="{BD19BE12-9B97-4A8F-B7C6-98706A40DA52}">
      <dgm:prSet/>
      <dgm:spPr/>
      <dgm:t>
        <a:bodyPr/>
        <a:lstStyle/>
        <a:p>
          <a:endParaRPr lang="en-US" sz="1600"/>
        </a:p>
      </dgm:t>
    </dgm:pt>
    <dgm:pt modelId="{23B791C3-61F5-468C-9402-6F4634ECCA3F}" type="sibTrans" cxnId="{BD19BE12-9B97-4A8F-B7C6-98706A40DA52}">
      <dgm:prSet/>
      <dgm:spPr/>
      <dgm:t>
        <a:bodyPr/>
        <a:lstStyle/>
        <a:p>
          <a:endParaRPr lang="en-US" sz="1600"/>
        </a:p>
      </dgm:t>
    </dgm:pt>
    <dgm:pt modelId="{0B5E75A4-6ECE-4FEB-AB4C-6375C5903E45}">
      <dgm:prSet phldrT="[Text]" custT="1"/>
      <dgm:spPr/>
      <dgm:t>
        <a:bodyPr/>
        <a:lstStyle/>
        <a:p>
          <a:r>
            <a:rPr lang="en-US" sz="1600" dirty="0" smtClean="0"/>
            <a:t>Software</a:t>
          </a:r>
          <a:endParaRPr lang="en-US" sz="1600" dirty="0"/>
        </a:p>
      </dgm:t>
    </dgm:pt>
    <dgm:pt modelId="{4421C77D-902F-4CE6-B35D-08951960B734}" type="parTrans" cxnId="{B869911F-040A-42F5-847E-7CF21A715ED4}">
      <dgm:prSet/>
      <dgm:spPr/>
      <dgm:t>
        <a:bodyPr/>
        <a:lstStyle/>
        <a:p>
          <a:endParaRPr lang="en-US"/>
        </a:p>
      </dgm:t>
    </dgm:pt>
    <dgm:pt modelId="{9C01A21C-73B6-438D-8237-73A883D0244B}" type="sibTrans" cxnId="{B869911F-040A-42F5-847E-7CF21A715ED4}">
      <dgm:prSet/>
      <dgm:spPr/>
      <dgm:t>
        <a:bodyPr/>
        <a:lstStyle/>
        <a:p>
          <a:endParaRPr lang="en-US"/>
        </a:p>
      </dgm:t>
    </dgm:pt>
    <dgm:pt modelId="{D97BD70E-BF4A-4764-970F-C90CD6DA30C8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92F98497-7E9A-4FC1-9E49-5E2A213EF8CB}" type="parTrans" cxnId="{8B31DC89-AA5E-438C-B638-D002A5AD47EE}">
      <dgm:prSet/>
      <dgm:spPr/>
      <dgm:t>
        <a:bodyPr/>
        <a:lstStyle/>
        <a:p>
          <a:endParaRPr lang="en-US"/>
        </a:p>
      </dgm:t>
    </dgm:pt>
    <dgm:pt modelId="{9756F8E0-A9B4-40E4-A6E0-4C4A7BF1FA82}" type="sibTrans" cxnId="{8B31DC89-AA5E-438C-B638-D002A5AD47EE}">
      <dgm:prSet/>
      <dgm:spPr/>
      <dgm:t>
        <a:bodyPr/>
        <a:lstStyle/>
        <a:p>
          <a:endParaRPr lang="en-US"/>
        </a:p>
      </dgm:t>
    </dgm:pt>
    <dgm:pt modelId="{73E11868-C7C5-4E2D-8FB8-1FE3449CD0E8}">
      <dgm:prSet phldrT="[Text]" custT="1"/>
      <dgm:spPr/>
      <dgm:t>
        <a:bodyPr/>
        <a:lstStyle/>
        <a:p>
          <a:r>
            <a:rPr lang="en-US" sz="1600" dirty="0" smtClean="0"/>
            <a:t>Kafka</a:t>
          </a:r>
          <a:endParaRPr lang="en-US" sz="1600" dirty="0"/>
        </a:p>
      </dgm:t>
    </dgm:pt>
    <dgm:pt modelId="{E093C2E1-EAD8-466C-A7D2-BC653B31B6FF}" type="parTrans" cxnId="{DB45555E-87E6-434E-9C20-D840A96DD08E}">
      <dgm:prSet/>
      <dgm:spPr/>
      <dgm:t>
        <a:bodyPr/>
        <a:lstStyle/>
        <a:p>
          <a:endParaRPr lang="en-US"/>
        </a:p>
      </dgm:t>
    </dgm:pt>
    <dgm:pt modelId="{C898ABED-6040-4B34-A8F0-14FA6AB205E7}" type="sibTrans" cxnId="{DB45555E-87E6-434E-9C20-D840A96DD08E}">
      <dgm:prSet/>
      <dgm:spPr/>
      <dgm:t>
        <a:bodyPr/>
        <a:lstStyle/>
        <a:p>
          <a:endParaRPr lang="en-US"/>
        </a:p>
      </dgm:t>
    </dgm:pt>
    <dgm:pt modelId="{D6C97A06-F300-41A4-A8E4-EE565FCFA3A8}">
      <dgm:prSet phldrT="[Text]" custT="1"/>
      <dgm:spPr/>
      <dgm:t>
        <a:bodyPr/>
        <a:lstStyle/>
        <a:p>
          <a:r>
            <a:rPr lang="en-US" sz="1600" dirty="0" smtClean="0"/>
            <a:t>Events from Adapter</a:t>
          </a:r>
          <a:endParaRPr lang="en-US" sz="1600" dirty="0"/>
        </a:p>
      </dgm:t>
    </dgm:pt>
    <dgm:pt modelId="{EF10C4C7-3BD5-46DB-9F4B-9E34BC4E6269}" type="parTrans" cxnId="{01E69BCE-1705-4068-8009-F14D7DF0DDD4}">
      <dgm:prSet/>
      <dgm:spPr/>
      <dgm:t>
        <a:bodyPr/>
        <a:lstStyle/>
        <a:p>
          <a:endParaRPr lang="en-US"/>
        </a:p>
      </dgm:t>
    </dgm:pt>
    <dgm:pt modelId="{A7FC411F-08D9-4190-9CCE-F1241C4F4051}" type="sibTrans" cxnId="{01E69BCE-1705-4068-8009-F14D7DF0DDD4}">
      <dgm:prSet/>
      <dgm:spPr/>
      <dgm:t>
        <a:bodyPr/>
        <a:lstStyle/>
        <a:p>
          <a:endParaRPr lang="en-US"/>
        </a:p>
      </dgm:t>
    </dgm:pt>
    <dgm:pt modelId="{601ECDE8-129B-488B-94FD-1866A01F2A6D}">
      <dgm:prSet phldrT="[Text]" custT="1"/>
      <dgm:spPr/>
      <dgm:t>
        <a:bodyPr/>
        <a:lstStyle/>
        <a:p>
          <a:r>
            <a:rPr lang="en-US" sz="1600" dirty="0" smtClean="0"/>
            <a:t>Alerts from Broker</a:t>
          </a:r>
          <a:endParaRPr lang="en-US" sz="1600" dirty="0"/>
        </a:p>
      </dgm:t>
    </dgm:pt>
    <dgm:pt modelId="{179060BC-9C89-4189-BD1F-1463294A4F13}" type="parTrans" cxnId="{0E6F13D7-4A0C-47A5-BD15-E7E2AD799642}">
      <dgm:prSet/>
      <dgm:spPr/>
      <dgm:t>
        <a:bodyPr/>
        <a:lstStyle/>
        <a:p>
          <a:endParaRPr lang="en-US"/>
        </a:p>
      </dgm:t>
    </dgm:pt>
    <dgm:pt modelId="{BF6FAC26-BA99-466C-9CEC-7FCC94F56257}" type="sibTrans" cxnId="{0E6F13D7-4A0C-47A5-BD15-E7E2AD799642}">
      <dgm:prSet/>
      <dgm:spPr/>
      <dgm:t>
        <a:bodyPr/>
        <a:lstStyle/>
        <a:p>
          <a:endParaRPr lang="en-US"/>
        </a:p>
      </dgm:t>
    </dgm:pt>
    <dgm:pt modelId="{1CD059DC-E333-47B1-AAA1-0599A4AB521C}">
      <dgm:prSet phldrT="[Text]" custT="1"/>
      <dgm:spPr/>
      <dgm:t>
        <a:bodyPr/>
        <a:lstStyle/>
        <a:p>
          <a:r>
            <a:rPr lang="en-US" sz="1600" dirty="0" smtClean="0"/>
            <a:t>Events to Broker</a:t>
          </a:r>
          <a:endParaRPr lang="en-US" sz="1600" dirty="0"/>
        </a:p>
      </dgm:t>
    </dgm:pt>
    <dgm:pt modelId="{423E3EE5-1C03-4BE7-B706-CE6F0A93CFE4}" type="parTrans" cxnId="{53713166-7FE5-4740-8D0E-8E269422629A}">
      <dgm:prSet/>
      <dgm:spPr/>
      <dgm:t>
        <a:bodyPr/>
        <a:lstStyle/>
        <a:p>
          <a:endParaRPr lang="en-US"/>
        </a:p>
      </dgm:t>
    </dgm:pt>
    <dgm:pt modelId="{56A502E2-10E4-4FE9-B547-70E601ACAA05}" type="sibTrans" cxnId="{53713166-7FE5-4740-8D0E-8E269422629A}">
      <dgm:prSet/>
      <dgm:spPr/>
      <dgm:t>
        <a:bodyPr/>
        <a:lstStyle/>
        <a:p>
          <a:endParaRPr lang="en-US"/>
        </a:p>
      </dgm:t>
    </dgm:pt>
    <dgm:pt modelId="{CADEA970-E2C6-4894-95A3-7CFA49257E1D}">
      <dgm:prSet phldrT="[Text]" custT="1"/>
      <dgm:spPr/>
      <dgm:t>
        <a:bodyPr/>
        <a:lstStyle/>
        <a:p>
          <a:r>
            <a:rPr lang="en-US" sz="1600" smtClean="0"/>
            <a:t>Message Q </a:t>
          </a:r>
          <a:r>
            <a:rPr lang="en-US" sz="1600" dirty="0" smtClean="0"/>
            <a:t>&amp; Pub-Sub</a:t>
          </a:r>
          <a:endParaRPr lang="en-US" sz="1600" dirty="0"/>
        </a:p>
      </dgm:t>
    </dgm:pt>
    <dgm:pt modelId="{7626576B-6D5F-4B6C-BD3D-608A9AECBE8A}" type="parTrans" cxnId="{5937B377-936D-4B4E-9A6B-CFE35096643B}">
      <dgm:prSet/>
      <dgm:spPr/>
      <dgm:t>
        <a:bodyPr/>
        <a:lstStyle/>
        <a:p>
          <a:endParaRPr lang="en-US"/>
        </a:p>
      </dgm:t>
    </dgm:pt>
    <dgm:pt modelId="{5F78E4E0-B5D9-48D1-8944-56EDFE4B2410}" type="sibTrans" cxnId="{5937B377-936D-4B4E-9A6B-CFE35096643B}">
      <dgm:prSet/>
      <dgm:spPr/>
      <dgm:t>
        <a:bodyPr/>
        <a:lstStyle/>
        <a:p>
          <a:endParaRPr lang="en-US"/>
        </a:p>
      </dgm:t>
    </dgm:pt>
    <dgm:pt modelId="{6E4A462F-BDF2-4569-9E3E-B3966A038B61}" type="pres">
      <dgm:prSet presAssocID="{99EE22A5-4A39-4359-8AE1-D17584611F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04181-306F-4329-9AFB-17E8B5E9243B}" type="pres">
      <dgm:prSet presAssocID="{09B3528C-D38E-4910-BD09-0E414DD237EC}" presName="linNode" presStyleCnt="0"/>
      <dgm:spPr/>
    </dgm:pt>
    <dgm:pt modelId="{C062B5D0-66CF-463B-BE7E-73A24BF06A2A}" type="pres">
      <dgm:prSet presAssocID="{09B3528C-D38E-4910-BD09-0E414DD237EC}" presName="parentText" presStyleLbl="node1" presStyleIdx="0" presStyleCnt="4" custLinFactNeighborY="-1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DBE94-977F-4FD3-8A91-7C2908A72280}" type="pres">
      <dgm:prSet presAssocID="{09B3528C-D38E-4910-BD09-0E414DD237EC}" presName="descendantText" presStyleLbl="alignAccFollowNode1" presStyleIdx="0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63DB7-BDD9-43F4-9BCB-D05C030CDE97}" type="pres">
      <dgm:prSet presAssocID="{8A4479A2-1554-45BE-B212-BAAC07934BC8}" presName="sp" presStyleCnt="0"/>
      <dgm:spPr/>
    </dgm:pt>
    <dgm:pt modelId="{E6C010B3-B9E6-4CAD-8D34-3560F259BB31}" type="pres">
      <dgm:prSet presAssocID="{0B24F1F1-A8D6-4A1C-BB32-B1E5D3954DE3}" presName="linNode" presStyleCnt="0"/>
      <dgm:spPr/>
    </dgm:pt>
    <dgm:pt modelId="{8E5E7825-C276-4254-A81B-01A9A1B3CEC8}" type="pres">
      <dgm:prSet presAssocID="{0B24F1F1-A8D6-4A1C-BB32-B1E5D3954DE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9D96C-B8C6-46F3-87A1-D69BDED839A3}" type="pres">
      <dgm:prSet presAssocID="{0B24F1F1-A8D6-4A1C-BB32-B1E5D3954D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959BF-81CE-4373-89F4-7C6056D9E17B}" type="pres">
      <dgm:prSet presAssocID="{192872DC-2EB7-4C9F-A26B-A1FC49AEA849}" presName="sp" presStyleCnt="0"/>
      <dgm:spPr/>
    </dgm:pt>
    <dgm:pt modelId="{1133BAC8-2970-476C-84FC-DA614B96CEDF}" type="pres">
      <dgm:prSet presAssocID="{0DE0EF72-B537-4091-96BA-F49CD8D0B860}" presName="linNode" presStyleCnt="0"/>
      <dgm:spPr/>
    </dgm:pt>
    <dgm:pt modelId="{523DF25C-146B-4CA0-99FC-A8CFF8A7A6C9}" type="pres">
      <dgm:prSet presAssocID="{0DE0EF72-B537-4091-96BA-F49CD8D0B8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4A29-C08C-4929-9C6D-8BE50186F6BE}" type="pres">
      <dgm:prSet presAssocID="{0DE0EF72-B537-4091-96BA-F49CD8D0B860}" presName="descendantText" presStyleLbl="alignAccFollowNode1" presStyleIdx="2" presStyleCnt="4" custScaleY="125792" custLinFactNeighborX="-2168" custLinFactNeighborY="2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60DB4-FBCF-45F1-AF3A-3A4536258045}" type="pres">
      <dgm:prSet presAssocID="{6D80AA49-BB83-465C-AC70-4377F56B998A}" presName="sp" presStyleCnt="0"/>
      <dgm:spPr/>
    </dgm:pt>
    <dgm:pt modelId="{B18B9C22-7FDC-4851-BEDC-F31599BC56BA}" type="pres">
      <dgm:prSet presAssocID="{0B5E75A4-6ECE-4FEB-AB4C-6375C5903E45}" presName="linNode" presStyleCnt="0"/>
      <dgm:spPr/>
    </dgm:pt>
    <dgm:pt modelId="{0A5D8744-7AEA-4F54-B664-A79D55196163}" type="pres">
      <dgm:prSet presAssocID="{0B5E75A4-6ECE-4FEB-AB4C-6375C5903E4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B862-8711-4782-87E1-D34126F43246}" type="pres">
      <dgm:prSet presAssocID="{0B5E75A4-6ECE-4FEB-AB4C-6375C5903E45}" presName="descendantText" presStyleLbl="alignAccFollowNode1" presStyleIdx="3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37B377-936D-4B4E-9A6B-CFE35096643B}" srcId="{0DE0EF72-B537-4091-96BA-F49CD8D0B860}" destId="{CADEA970-E2C6-4894-95A3-7CFA49257E1D}" srcOrd="2" destOrd="0" parTransId="{7626576B-6D5F-4B6C-BD3D-608A9AECBE8A}" sibTransId="{5F78E4E0-B5D9-48D1-8944-56EDFE4B2410}"/>
    <dgm:cxn modelId="{689AEC56-5BAB-459D-A647-7928EFD3C87A}" type="presOf" srcId="{1CD059DC-E333-47B1-AAA1-0599A4AB521C}" destId="{6E6DBE94-977F-4FD3-8A91-7C2908A72280}" srcOrd="0" destOrd="1" presId="urn:microsoft.com/office/officeart/2005/8/layout/vList5"/>
    <dgm:cxn modelId="{30E6CFE1-E350-4715-9E6D-33BAC95B121D}" type="presOf" srcId="{73E11868-C7C5-4E2D-8FB8-1FE3449CD0E8}" destId="{D725B862-8711-4782-87E1-D34126F43246}" srcOrd="0" destOrd="1" presId="urn:microsoft.com/office/officeart/2005/8/layout/vList5"/>
    <dgm:cxn modelId="{A3B4B2D8-C185-4FCB-8BD5-036DBB6243EC}" type="presOf" srcId="{CADEA970-E2C6-4894-95A3-7CFA49257E1D}" destId="{EBF54A29-C08C-4929-9C6D-8BE50186F6BE}" srcOrd="0" destOrd="2" presId="urn:microsoft.com/office/officeart/2005/8/layout/vList5"/>
    <dgm:cxn modelId="{53713166-7FE5-4740-8D0E-8E269422629A}" srcId="{09B3528C-D38E-4910-BD09-0E414DD237EC}" destId="{1CD059DC-E333-47B1-AAA1-0599A4AB521C}" srcOrd="1" destOrd="0" parTransId="{423E3EE5-1C03-4BE7-B706-CE6F0A93CFE4}" sibTransId="{56A502E2-10E4-4FE9-B547-70E601ACAA05}"/>
    <dgm:cxn modelId="{450CFEF5-F457-480C-9F65-E60B5303613A}" type="presOf" srcId="{99EE22A5-4A39-4359-8AE1-D17584611FFD}" destId="{6E4A462F-BDF2-4569-9E3E-B3966A038B61}" srcOrd="0" destOrd="0" presId="urn:microsoft.com/office/officeart/2005/8/layout/vList5"/>
    <dgm:cxn modelId="{855F7368-2169-46BF-BED5-A1CBD1715227}" type="presOf" srcId="{601ECDE8-129B-488B-94FD-1866A01F2A6D}" destId="{8079D96C-B8C6-46F3-87A1-D69BDED839A3}" srcOrd="0" destOrd="2" presId="urn:microsoft.com/office/officeart/2005/8/layout/vList5"/>
    <dgm:cxn modelId="{3D039762-136B-48E8-9868-0DE0A58E635F}" srcId="{0DE0EF72-B537-4091-96BA-F49CD8D0B860}" destId="{2AE081C6-53C1-4ECF-B7AB-90C13CDE2622}" srcOrd="0" destOrd="0" parTransId="{BC09A82F-B639-450E-86D9-1F0F039D6FC2}" sibTransId="{AC013701-3B5B-4521-92FB-7A4891CB7E92}"/>
    <dgm:cxn modelId="{EB195143-6318-4B5D-88E8-D69A3E5B5B2D}" type="presOf" srcId="{0B5E75A4-6ECE-4FEB-AB4C-6375C5903E45}" destId="{0A5D8744-7AEA-4F54-B664-A79D55196163}" srcOrd="0" destOrd="0" presId="urn:microsoft.com/office/officeart/2005/8/layout/vList5"/>
    <dgm:cxn modelId="{4F53D50D-D92D-4B34-8C1F-BC6CD0E5E83B}" type="presOf" srcId="{D97BD70E-BF4A-4764-970F-C90CD6DA30C8}" destId="{D725B862-8711-4782-87E1-D34126F43246}" srcOrd="0" destOrd="0" presId="urn:microsoft.com/office/officeart/2005/8/layout/vList5"/>
    <dgm:cxn modelId="{5251BFAF-B0D8-4065-BB06-0C68A37B7EA1}" type="presOf" srcId="{1C00311F-4475-4F3A-B1B3-C038731B4114}" destId="{6E6DBE94-977F-4FD3-8A91-7C2908A72280}" srcOrd="0" destOrd="2" presId="urn:microsoft.com/office/officeart/2005/8/layout/vList5"/>
    <dgm:cxn modelId="{FF0F1DFD-E17E-47C8-B245-23CD5767ED27}" srcId="{99EE22A5-4A39-4359-8AE1-D17584611FFD}" destId="{09B3528C-D38E-4910-BD09-0E414DD237EC}" srcOrd="0" destOrd="0" parTransId="{9BD5CE4F-01E3-41E0-865B-49CABBED2076}" sibTransId="{8A4479A2-1554-45BE-B212-BAAC07934BC8}"/>
    <dgm:cxn modelId="{85B37787-A971-4BCD-9748-81BABF66B1A7}" type="presOf" srcId="{09B3528C-D38E-4910-BD09-0E414DD237EC}" destId="{C062B5D0-66CF-463B-BE7E-73A24BF06A2A}" srcOrd="0" destOrd="0" presId="urn:microsoft.com/office/officeart/2005/8/layout/vList5"/>
    <dgm:cxn modelId="{B869911F-040A-42F5-847E-7CF21A715ED4}" srcId="{99EE22A5-4A39-4359-8AE1-D17584611FFD}" destId="{0B5E75A4-6ECE-4FEB-AB4C-6375C5903E45}" srcOrd="3" destOrd="0" parTransId="{4421C77D-902F-4CE6-B35D-08951960B734}" sibTransId="{9C01A21C-73B6-438D-8237-73A883D0244B}"/>
    <dgm:cxn modelId="{058B6081-5949-4BC6-9493-CD5FCC80F444}" type="presOf" srcId="{2AE081C6-53C1-4ECF-B7AB-90C13CDE2622}" destId="{EBF54A29-C08C-4929-9C6D-8BE50186F6BE}" srcOrd="0" destOrd="0" presId="urn:microsoft.com/office/officeart/2005/8/layout/vList5"/>
    <dgm:cxn modelId="{73645340-DFD0-4C43-B549-316CA40512A7}" type="presOf" srcId="{0DE0EF72-B537-4091-96BA-F49CD8D0B860}" destId="{523DF25C-146B-4CA0-99FC-A8CFF8A7A6C9}" srcOrd="0" destOrd="0" presId="urn:microsoft.com/office/officeart/2005/8/layout/vList5"/>
    <dgm:cxn modelId="{5DA21AD7-0B70-41AD-AB8A-1342D20361BA}" type="presOf" srcId="{19B9F1D6-B802-4C73-AC47-0B52D3D93FB8}" destId="{EBF54A29-C08C-4929-9C6D-8BE50186F6BE}" srcOrd="0" destOrd="1" presId="urn:microsoft.com/office/officeart/2005/8/layout/vList5"/>
    <dgm:cxn modelId="{8B31DC89-AA5E-438C-B638-D002A5AD47EE}" srcId="{0B5E75A4-6ECE-4FEB-AB4C-6375C5903E45}" destId="{D97BD70E-BF4A-4764-970F-C90CD6DA30C8}" srcOrd="0" destOrd="0" parTransId="{92F98497-7E9A-4FC1-9E49-5E2A213EF8CB}" sibTransId="{9756F8E0-A9B4-40E4-A6E0-4C4A7BF1FA82}"/>
    <dgm:cxn modelId="{DC65B9A5-0C69-42B7-8074-D90EF64E6825}" type="presOf" srcId="{C01E10D0-1B27-4126-9861-15B119D7A44F}" destId="{6E6DBE94-977F-4FD3-8A91-7C2908A72280}" srcOrd="0" destOrd="0" presId="urn:microsoft.com/office/officeart/2005/8/layout/vList5"/>
    <dgm:cxn modelId="{A4EF8156-E786-4041-9999-C5874EA40F6F}" srcId="{09B3528C-D38E-4910-BD09-0E414DD237EC}" destId="{C01E10D0-1B27-4126-9861-15B119D7A44F}" srcOrd="0" destOrd="0" parTransId="{25DFF746-D643-45D9-A753-4949435BF006}" sibTransId="{6125BD19-3CF9-49EB-B4D7-2D54D98091C6}"/>
    <dgm:cxn modelId="{CD4F5B76-AA00-4FF9-BFB0-EB9CA1A268AE}" type="presOf" srcId="{D6C97A06-F300-41A4-A8E4-EE565FCFA3A8}" destId="{8079D96C-B8C6-46F3-87A1-D69BDED839A3}" srcOrd="0" destOrd="1" presId="urn:microsoft.com/office/officeart/2005/8/layout/vList5"/>
    <dgm:cxn modelId="{BD19BE12-9B97-4A8F-B7C6-98706A40DA52}" srcId="{0DE0EF72-B537-4091-96BA-F49CD8D0B860}" destId="{19B9F1D6-B802-4C73-AC47-0B52D3D93FB8}" srcOrd="1" destOrd="0" parTransId="{CC427CF8-7EC7-4036-B5AD-8304DD75944E}" sibTransId="{23B791C3-61F5-468C-9402-6F4634ECCA3F}"/>
    <dgm:cxn modelId="{06951EE9-5ABC-4A98-BA6D-CCB14175B4CC}" srcId="{0B24F1F1-A8D6-4A1C-BB32-B1E5D3954DE3}" destId="{79BF4664-71D6-43F4-A01E-DEAE9E104283}" srcOrd="0" destOrd="0" parTransId="{A11B5263-4503-46A5-A5D7-BF429E7478DA}" sibTransId="{C75DFE84-E7B9-4E5D-868B-73CF6FED3EAC}"/>
    <dgm:cxn modelId="{01E69BCE-1705-4068-8009-F14D7DF0DDD4}" srcId="{0B24F1F1-A8D6-4A1C-BB32-B1E5D3954DE3}" destId="{D6C97A06-F300-41A4-A8E4-EE565FCFA3A8}" srcOrd="1" destOrd="0" parTransId="{EF10C4C7-3BD5-46DB-9F4B-9E34BC4E6269}" sibTransId="{A7FC411F-08D9-4190-9CCE-F1241C4F4051}"/>
    <dgm:cxn modelId="{6E20B199-54A6-40FE-9E8C-45B9D57A7849}" srcId="{09B3528C-D38E-4910-BD09-0E414DD237EC}" destId="{1C00311F-4475-4F3A-B1B3-C038731B4114}" srcOrd="2" destOrd="0" parTransId="{D1EF0B90-A171-42E1-9A81-94F19392BCC0}" sibTransId="{8F817A6C-B923-46CB-9791-746146BC2099}"/>
    <dgm:cxn modelId="{21169377-CEC0-4CF4-853D-E68B26C02B00}" type="presOf" srcId="{0B24F1F1-A8D6-4A1C-BB32-B1E5D3954DE3}" destId="{8E5E7825-C276-4254-A81B-01A9A1B3CEC8}" srcOrd="0" destOrd="0" presId="urn:microsoft.com/office/officeart/2005/8/layout/vList5"/>
    <dgm:cxn modelId="{0E6F13D7-4A0C-47A5-BD15-E7E2AD799642}" srcId="{0B24F1F1-A8D6-4A1C-BB32-B1E5D3954DE3}" destId="{601ECDE8-129B-488B-94FD-1866A01F2A6D}" srcOrd="2" destOrd="0" parTransId="{179060BC-9C89-4189-BD1F-1463294A4F13}" sibTransId="{BF6FAC26-BA99-466C-9CEC-7FCC94F56257}"/>
    <dgm:cxn modelId="{9013B73C-D4EA-45CA-B0DD-19A0F64CA98E}" srcId="{99EE22A5-4A39-4359-8AE1-D17584611FFD}" destId="{0B24F1F1-A8D6-4A1C-BB32-B1E5D3954DE3}" srcOrd="1" destOrd="0" parTransId="{E76E761B-5566-4A55-A20E-3B8893A65391}" sibTransId="{192872DC-2EB7-4C9F-A26B-A1FC49AEA849}"/>
    <dgm:cxn modelId="{1E6A09AC-945D-4880-8085-CD58EB01612D}" type="presOf" srcId="{79BF4664-71D6-43F4-A01E-DEAE9E104283}" destId="{8079D96C-B8C6-46F3-87A1-D69BDED839A3}" srcOrd="0" destOrd="0" presId="urn:microsoft.com/office/officeart/2005/8/layout/vList5"/>
    <dgm:cxn modelId="{DB45555E-87E6-434E-9C20-D840A96DD08E}" srcId="{0B5E75A4-6ECE-4FEB-AB4C-6375C5903E45}" destId="{73E11868-C7C5-4E2D-8FB8-1FE3449CD0E8}" srcOrd="1" destOrd="0" parTransId="{E093C2E1-EAD8-466C-A7D2-BC653B31B6FF}" sibTransId="{C898ABED-6040-4B34-A8F0-14FA6AB205E7}"/>
    <dgm:cxn modelId="{16AB56B2-5F36-4426-9878-3DD16A291035}" srcId="{99EE22A5-4A39-4359-8AE1-D17584611FFD}" destId="{0DE0EF72-B537-4091-96BA-F49CD8D0B860}" srcOrd="2" destOrd="0" parTransId="{F0BED9E0-4DB0-4081-A09E-F0256BD2516C}" sibTransId="{6D80AA49-BB83-465C-AC70-4377F56B998A}"/>
    <dgm:cxn modelId="{79FC11A3-7ADF-488B-A9C8-631519200AF1}" type="presParOf" srcId="{6E4A462F-BDF2-4569-9E3E-B3966A038B61}" destId="{3A204181-306F-4329-9AFB-17E8B5E9243B}" srcOrd="0" destOrd="0" presId="urn:microsoft.com/office/officeart/2005/8/layout/vList5"/>
    <dgm:cxn modelId="{7025A2D6-583D-450B-A041-2FD2BAF6B2DE}" type="presParOf" srcId="{3A204181-306F-4329-9AFB-17E8B5E9243B}" destId="{C062B5D0-66CF-463B-BE7E-73A24BF06A2A}" srcOrd="0" destOrd="0" presId="urn:microsoft.com/office/officeart/2005/8/layout/vList5"/>
    <dgm:cxn modelId="{EAE1A406-4ABA-4ACE-8B7D-8A166A1B7606}" type="presParOf" srcId="{3A204181-306F-4329-9AFB-17E8B5E9243B}" destId="{6E6DBE94-977F-4FD3-8A91-7C2908A72280}" srcOrd="1" destOrd="0" presId="urn:microsoft.com/office/officeart/2005/8/layout/vList5"/>
    <dgm:cxn modelId="{075B2D2C-470C-44AB-B7E6-DAC8DA0CAB0E}" type="presParOf" srcId="{6E4A462F-BDF2-4569-9E3E-B3966A038B61}" destId="{35263DB7-BDD9-43F4-9BCB-D05C030CDE97}" srcOrd="1" destOrd="0" presId="urn:microsoft.com/office/officeart/2005/8/layout/vList5"/>
    <dgm:cxn modelId="{3F1C125E-957F-43B6-BE53-DE8B9452E080}" type="presParOf" srcId="{6E4A462F-BDF2-4569-9E3E-B3966A038B61}" destId="{E6C010B3-B9E6-4CAD-8D34-3560F259BB31}" srcOrd="2" destOrd="0" presId="urn:microsoft.com/office/officeart/2005/8/layout/vList5"/>
    <dgm:cxn modelId="{CCD2BF13-75E4-4A65-9EB3-4561E6E9E0F1}" type="presParOf" srcId="{E6C010B3-B9E6-4CAD-8D34-3560F259BB31}" destId="{8E5E7825-C276-4254-A81B-01A9A1B3CEC8}" srcOrd="0" destOrd="0" presId="urn:microsoft.com/office/officeart/2005/8/layout/vList5"/>
    <dgm:cxn modelId="{F60F1751-BAC7-47AF-8293-13D8CA594FF4}" type="presParOf" srcId="{E6C010B3-B9E6-4CAD-8D34-3560F259BB31}" destId="{8079D96C-B8C6-46F3-87A1-D69BDED839A3}" srcOrd="1" destOrd="0" presId="urn:microsoft.com/office/officeart/2005/8/layout/vList5"/>
    <dgm:cxn modelId="{DBE88728-5FAF-4F09-AE44-AE3CC81800D0}" type="presParOf" srcId="{6E4A462F-BDF2-4569-9E3E-B3966A038B61}" destId="{E73959BF-81CE-4373-89F4-7C6056D9E17B}" srcOrd="3" destOrd="0" presId="urn:microsoft.com/office/officeart/2005/8/layout/vList5"/>
    <dgm:cxn modelId="{132D7E19-688D-43E7-8B48-1F006558CBF7}" type="presParOf" srcId="{6E4A462F-BDF2-4569-9E3E-B3966A038B61}" destId="{1133BAC8-2970-476C-84FC-DA614B96CEDF}" srcOrd="4" destOrd="0" presId="urn:microsoft.com/office/officeart/2005/8/layout/vList5"/>
    <dgm:cxn modelId="{029BFB62-D021-43EB-8003-1B9EC2E84291}" type="presParOf" srcId="{1133BAC8-2970-476C-84FC-DA614B96CEDF}" destId="{523DF25C-146B-4CA0-99FC-A8CFF8A7A6C9}" srcOrd="0" destOrd="0" presId="urn:microsoft.com/office/officeart/2005/8/layout/vList5"/>
    <dgm:cxn modelId="{D2B8CF0A-3562-424F-B1D4-B3E3113B7652}" type="presParOf" srcId="{1133BAC8-2970-476C-84FC-DA614B96CEDF}" destId="{EBF54A29-C08C-4929-9C6D-8BE50186F6BE}" srcOrd="1" destOrd="0" presId="urn:microsoft.com/office/officeart/2005/8/layout/vList5"/>
    <dgm:cxn modelId="{99A5573F-9B38-48AC-9FDA-026086F5181F}" type="presParOf" srcId="{6E4A462F-BDF2-4569-9E3E-B3966A038B61}" destId="{A5060DB4-FBCF-45F1-AF3A-3A4536258045}" srcOrd="5" destOrd="0" presId="urn:microsoft.com/office/officeart/2005/8/layout/vList5"/>
    <dgm:cxn modelId="{54BAA6B7-CB8A-46D9-AEE9-6CDE59715A11}" type="presParOf" srcId="{6E4A462F-BDF2-4569-9E3E-B3966A038B61}" destId="{B18B9C22-7FDC-4851-BEDC-F31599BC56BA}" srcOrd="6" destOrd="0" presId="urn:microsoft.com/office/officeart/2005/8/layout/vList5"/>
    <dgm:cxn modelId="{835BE681-4B29-499B-BD19-E71F09D12650}" type="presParOf" srcId="{B18B9C22-7FDC-4851-BEDC-F31599BC56BA}" destId="{0A5D8744-7AEA-4F54-B664-A79D55196163}" srcOrd="0" destOrd="0" presId="urn:microsoft.com/office/officeart/2005/8/layout/vList5"/>
    <dgm:cxn modelId="{EC4E0FA9-2E55-4899-8B2C-8F19E5DB64B0}" type="presParOf" srcId="{B18B9C22-7FDC-4851-BEDC-F31599BC56BA}" destId="{D725B862-8711-4782-87E1-D34126F43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EE22A5-4A39-4359-8AE1-D17584611FF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B3528C-D38E-4910-BD09-0E414DD237EC}">
      <dgm:prSet phldrT="[Text]" custT="1"/>
      <dgm:spPr/>
      <dgm:t>
        <a:bodyPr/>
        <a:lstStyle/>
        <a:p>
          <a:r>
            <a:rPr lang="en-US" sz="1600" dirty="0" smtClean="0"/>
            <a:t>Send</a:t>
          </a:r>
          <a:endParaRPr lang="en-US" sz="1600" dirty="0"/>
        </a:p>
      </dgm:t>
    </dgm:pt>
    <dgm:pt modelId="{9BD5CE4F-01E3-41E0-865B-49CABBED2076}" type="parTrans" cxnId="{FF0F1DFD-E17E-47C8-B245-23CD5767ED27}">
      <dgm:prSet/>
      <dgm:spPr/>
      <dgm:t>
        <a:bodyPr/>
        <a:lstStyle/>
        <a:p>
          <a:endParaRPr lang="en-US" sz="1600"/>
        </a:p>
      </dgm:t>
    </dgm:pt>
    <dgm:pt modelId="{8A4479A2-1554-45BE-B212-BAAC07934BC8}" type="sibTrans" cxnId="{FF0F1DFD-E17E-47C8-B245-23CD5767ED27}">
      <dgm:prSet/>
      <dgm:spPr/>
      <dgm:t>
        <a:bodyPr/>
        <a:lstStyle/>
        <a:p>
          <a:endParaRPr lang="en-US" sz="1600"/>
        </a:p>
      </dgm:t>
    </dgm:pt>
    <dgm:pt modelId="{C01E10D0-1B27-4126-9861-15B119D7A44F}">
      <dgm:prSet phldrT="[Text]" custT="1"/>
      <dgm:spPr/>
      <dgm:t>
        <a:bodyPr/>
        <a:lstStyle/>
        <a:p>
          <a:r>
            <a:rPr lang="en-US" sz="1600" dirty="0" smtClean="0"/>
            <a:t>Alerts to Adapter</a:t>
          </a:r>
          <a:endParaRPr lang="en-US" sz="1600" dirty="0"/>
        </a:p>
      </dgm:t>
    </dgm:pt>
    <dgm:pt modelId="{25DFF746-D643-45D9-A753-4949435BF006}" type="parTrans" cxnId="{A4EF8156-E786-4041-9999-C5874EA40F6F}">
      <dgm:prSet/>
      <dgm:spPr/>
      <dgm:t>
        <a:bodyPr/>
        <a:lstStyle/>
        <a:p>
          <a:endParaRPr lang="en-US" sz="1600"/>
        </a:p>
      </dgm:t>
    </dgm:pt>
    <dgm:pt modelId="{6125BD19-3CF9-49EB-B4D7-2D54D98091C6}" type="sibTrans" cxnId="{A4EF8156-E786-4041-9999-C5874EA40F6F}">
      <dgm:prSet/>
      <dgm:spPr/>
      <dgm:t>
        <a:bodyPr/>
        <a:lstStyle/>
        <a:p>
          <a:endParaRPr lang="en-US" sz="1600"/>
        </a:p>
      </dgm:t>
    </dgm:pt>
    <dgm:pt modelId="{0B24F1F1-A8D6-4A1C-BB32-B1E5D3954DE3}">
      <dgm:prSet phldrT="[Text]" custT="1"/>
      <dgm:spPr/>
      <dgm:t>
        <a:bodyPr/>
        <a:lstStyle/>
        <a:p>
          <a:r>
            <a:rPr lang="en-US" sz="1600" dirty="0" smtClean="0"/>
            <a:t>Receive</a:t>
          </a:r>
          <a:endParaRPr lang="en-US" sz="1600" dirty="0"/>
        </a:p>
      </dgm:t>
    </dgm:pt>
    <dgm:pt modelId="{E76E761B-5566-4A55-A20E-3B8893A65391}" type="parTrans" cxnId="{9013B73C-D4EA-45CA-B0DD-19A0F64CA98E}">
      <dgm:prSet/>
      <dgm:spPr/>
      <dgm:t>
        <a:bodyPr/>
        <a:lstStyle/>
        <a:p>
          <a:endParaRPr lang="en-US" sz="1600"/>
        </a:p>
      </dgm:t>
    </dgm:pt>
    <dgm:pt modelId="{192872DC-2EB7-4C9F-A26B-A1FC49AEA849}" type="sibTrans" cxnId="{9013B73C-D4EA-45CA-B0DD-19A0F64CA98E}">
      <dgm:prSet/>
      <dgm:spPr/>
      <dgm:t>
        <a:bodyPr/>
        <a:lstStyle/>
        <a:p>
          <a:endParaRPr lang="en-US" sz="1600"/>
        </a:p>
      </dgm:t>
    </dgm:pt>
    <dgm:pt modelId="{79BF4664-71D6-43F4-A01E-DEAE9E104283}">
      <dgm:prSet phldrT="[Text]" custT="1"/>
      <dgm:spPr/>
      <dgm:t>
        <a:bodyPr/>
        <a:lstStyle/>
        <a:p>
          <a:r>
            <a:rPr lang="en-US" sz="1600" dirty="0" smtClean="0"/>
            <a:t>Reports from Adapter</a:t>
          </a:r>
          <a:endParaRPr lang="en-US" sz="1600" dirty="0"/>
        </a:p>
      </dgm:t>
    </dgm:pt>
    <dgm:pt modelId="{A11B5263-4503-46A5-A5D7-BF429E7478DA}" type="parTrans" cxnId="{06951EE9-5ABC-4A98-BA6D-CCB14175B4CC}">
      <dgm:prSet/>
      <dgm:spPr/>
      <dgm:t>
        <a:bodyPr/>
        <a:lstStyle/>
        <a:p>
          <a:endParaRPr lang="en-US" sz="1600"/>
        </a:p>
      </dgm:t>
    </dgm:pt>
    <dgm:pt modelId="{C75DFE84-E7B9-4E5D-868B-73CF6FED3EAC}" type="sibTrans" cxnId="{06951EE9-5ABC-4A98-BA6D-CCB14175B4CC}">
      <dgm:prSet/>
      <dgm:spPr/>
      <dgm:t>
        <a:bodyPr/>
        <a:lstStyle/>
        <a:p>
          <a:endParaRPr lang="en-US" sz="1600"/>
        </a:p>
      </dgm:t>
    </dgm:pt>
    <dgm:pt modelId="{0DE0EF72-B537-4091-96BA-F49CD8D0B860}">
      <dgm:prSet phldrT="[Text]" custT="1"/>
      <dgm:spPr/>
      <dgm:t>
        <a:bodyPr/>
        <a:lstStyle/>
        <a:p>
          <a:r>
            <a:rPr lang="en-US" sz="1600" dirty="0" smtClean="0"/>
            <a:t>Process</a:t>
          </a:r>
          <a:endParaRPr lang="en-US" sz="1600" dirty="0"/>
        </a:p>
      </dgm:t>
    </dgm:pt>
    <dgm:pt modelId="{F0BED9E0-4DB0-4081-A09E-F0256BD2516C}" type="parTrans" cxnId="{16AB56B2-5F36-4426-9878-3DD16A291035}">
      <dgm:prSet/>
      <dgm:spPr/>
      <dgm:t>
        <a:bodyPr/>
        <a:lstStyle/>
        <a:p>
          <a:endParaRPr lang="en-US" sz="1600"/>
        </a:p>
      </dgm:t>
    </dgm:pt>
    <dgm:pt modelId="{6D80AA49-BB83-465C-AC70-4377F56B998A}" type="sibTrans" cxnId="{16AB56B2-5F36-4426-9878-3DD16A291035}">
      <dgm:prSet/>
      <dgm:spPr/>
      <dgm:t>
        <a:bodyPr/>
        <a:lstStyle/>
        <a:p>
          <a:endParaRPr lang="en-US" sz="1600"/>
        </a:p>
      </dgm:t>
    </dgm:pt>
    <dgm:pt modelId="{2AE081C6-53C1-4ECF-B7AB-90C13CDE2622}">
      <dgm:prSet phldrT="[Text]" custT="1"/>
      <dgm:spPr/>
      <dgm:t>
        <a:bodyPr/>
        <a:lstStyle/>
        <a:p>
          <a:r>
            <a:rPr lang="en-US" sz="1600" dirty="0" smtClean="0"/>
            <a:t>Event Handlers</a:t>
          </a:r>
          <a:endParaRPr lang="en-US" sz="1600" dirty="0"/>
        </a:p>
      </dgm:t>
    </dgm:pt>
    <dgm:pt modelId="{BC09A82F-B639-450E-86D9-1F0F039D6FC2}" type="parTrans" cxnId="{3D039762-136B-48E8-9868-0DE0A58E635F}">
      <dgm:prSet/>
      <dgm:spPr/>
      <dgm:t>
        <a:bodyPr/>
        <a:lstStyle/>
        <a:p>
          <a:endParaRPr lang="en-US" sz="1600"/>
        </a:p>
      </dgm:t>
    </dgm:pt>
    <dgm:pt modelId="{AC013701-3B5B-4521-92FB-7A4891CB7E92}" type="sibTrans" cxnId="{3D039762-136B-48E8-9868-0DE0A58E635F}">
      <dgm:prSet/>
      <dgm:spPr/>
      <dgm:t>
        <a:bodyPr/>
        <a:lstStyle/>
        <a:p>
          <a:endParaRPr lang="en-US" sz="1600"/>
        </a:p>
      </dgm:t>
    </dgm:pt>
    <dgm:pt modelId="{19B9F1D6-B802-4C73-AC47-0B52D3D93FB8}">
      <dgm:prSet phldrT="[Text]" custT="1"/>
      <dgm:spPr/>
      <dgm:t>
        <a:bodyPr/>
        <a:lstStyle/>
        <a:p>
          <a:r>
            <a:rPr lang="en-US" sz="1600" dirty="0" smtClean="0"/>
            <a:t>Event Schedulers</a:t>
          </a:r>
          <a:endParaRPr lang="en-US" sz="1600" dirty="0"/>
        </a:p>
      </dgm:t>
    </dgm:pt>
    <dgm:pt modelId="{CC427CF8-7EC7-4036-B5AD-8304DD75944E}" type="parTrans" cxnId="{BD19BE12-9B97-4A8F-B7C6-98706A40DA52}">
      <dgm:prSet/>
      <dgm:spPr/>
      <dgm:t>
        <a:bodyPr/>
        <a:lstStyle/>
        <a:p>
          <a:endParaRPr lang="en-US" sz="1600"/>
        </a:p>
      </dgm:t>
    </dgm:pt>
    <dgm:pt modelId="{23B791C3-61F5-468C-9402-6F4634ECCA3F}" type="sibTrans" cxnId="{BD19BE12-9B97-4A8F-B7C6-98706A40DA52}">
      <dgm:prSet/>
      <dgm:spPr/>
      <dgm:t>
        <a:bodyPr/>
        <a:lstStyle/>
        <a:p>
          <a:endParaRPr lang="en-US" sz="1600"/>
        </a:p>
      </dgm:t>
    </dgm:pt>
    <dgm:pt modelId="{0B5E75A4-6ECE-4FEB-AB4C-6375C5903E45}">
      <dgm:prSet phldrT="[Text]" custT="1"/>
      <dgm:spPr/>
      <dgm:t>
        <a:bodyPr/>
        <a:lstStyle/>
        <a:p>
          <a:r>
            <a:rPr lang="en-US" sz="1600" dirty="0" smtClean="0"/>
            <a:t>Software</a:t>
          </a:r>
          <a:endParaRPr lang="en-US" sz="1600" dirty="0"/>
        </a:p>
      </dgm:t>
    </dgm:pt>
    <dgm:pt modelId="{4421C77D-902F-4CE6-B35D-08951960B734}" type="parTrans" cxnId="{B869911F-040A-42F5-847E-7CF21A715ED4}">
      <dgm:prSet/>
      <dgm:spPr/>
      <dgm:t>
        <a:bodyPr/>
        <a:lstStyle/>
        <a:p>
          <a:endParaRPr lang="en-US"/>
        </a:p>
      </dgm:t>
    </dgm:pt>
    <dgm:pt modelId="{9C01A21C-73B6-438D-8237-73A883D0244B}" type="sibTrans" cxnId="{B869911F-040A-42F5-847E-7CF21A715ED4}">
      <dgm:prSet/>
      <dgm:spPr/>
      <dgm:t>
        <a:bodyPr/>
        <a:lstStyle/>
        <a:p>
          <a:endParaRPr lang="en-US"/>
        </a:p>
      </dgm:t>
    </dgm:pt>
    <dgm:pt modelId="{D97BD70E-BF4A-4764-970F-C90CD6DA30C8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92F98497-7E9A-4FC1-9E49-5E2A213EF8CB}" type="parTrans" cxnId="{8B31DC89-AA5E-438C-B638-D002A5AD47EE}">
      <dgm:prSet/>
      <dgm:spPr/>
      <dgm:t>
        <a:bodyPr/>
        <a:lstStyle/>
        <a:p>
          <a:endParaRPr lang="en-US"/>
        </a:p>
      </dgm:t>
    </dgm:pt>
    <dgm:pt modelId="{9756F8E0-A9B4-40E4-A6E0-4C4A7BF1FA82}" type="sibTrans" cxnId="{8B31DC89-AA5E-438C-B638-D002A5AD47EE}">
      <dgm:prSet/>
      <dgm:spPr/>
      <dgm:t>
        <a:bodyPr/>
        <a:lstStyle/>
        <a:p>
          <a:endParaRPr lang="en-US"/>
        </a:p>
      </dgm:t>
    </dgm:pt>
    <dgm:pt modelId="{73E11868-C7C5-4E2D-8FB8-1FE3449CD0E8}">
      <dgm:prSet phldrT="[Text]" custT="1"/>
      <dgm:spPr/>
      <dgm:t>
        <a:bodyPr/>
        <a:lstStyle/>
        <a:p>
          <a:r>
            <a:rPr lang="en-US" sz="1600" dirty="0" smtClean="0"/>
            <a:t>Kafka</a:t>
          </a:r>
          <a:endParaRPr lang="en-US" sz="1600" dirty="0"/>
        </a:p>
      </dgm:t>
    </dgm:pt>
    <dgm:pt modelId="{E093C2E1-EAD8-466C-A7D2-BC653B31B6FF}" type="parTrans" cxnId="{DB45555E-87E6-434E-9C20-D840A96DD08E}">
      <dgm:prSet/>
      <dgm:spPr/>
      <dgm:t>
        <a:bodyPr/>
        <a:lstStyle/>
        <a:p>
          <a:endParaRPr lang="en-US"/>
        </a:p>
      </dgm:t>
    </dgm:pt>
    <dgm:pt modelId="{C898ABED-6040-4B34-A8F0-14FA6AB205E7}" type="sibTrans" cxnId="{DB45555E-87E6-434E-9C20-D840A96DD08E}">
      <dgm:prSet/>
      <dgm:spPr/>
      <dgm:t>
        <a:bodyPr/>
        <a:lstStyle/>
        <a:p>
          <a:endParaRPr lang="en-US"/>
        </a:p>
      </dgm:t>
    </dgm:pt>
    <dgm:pt modelId="{D6C97A06-F300-41A4-A8E4-EE565FCFA3A8}">
      <dgm:prSet phldrT="[Text]" custT="1"/>
      <dgm:spPr/>
      <dgm:t>
        <a:bodyPr/>
        <a:lstStyle/>
        <a:p>
          <a:r>
            <a:rPr lang="en-US" sz="1600" dirty="0" smtClean="0"/>
            <a:t>Events from Adapter</a:t>
          </a:r>
          <a:endParaRPr lang="en-US" sz="1600" dirty="0"/>
        </a:p>
      </dgm:t>
    </dgm:pt>
    <dgm:pt modelId="{EF10C4C7-3BD5-46DB-9F4B-9E34BC4E6269}" type="parTrans" cxnId="{01E69BCE-1705-4068-8009-F14D7DF0DDD4}">
      <dgm:prSet/>
      <dgm:spPr/>
      <dgm:t>
        <a:bodyPr/>
        <a:lstStyle/>
        <a:p>
          <a:endParaRPr lang="en-US"/>
        </a:p>
      </dgm:t>
    </dgm:pt>
    <dgm:pt modelId="{A7FC411F-08D9-4190-9CCE-F1241C4F4051}" type="sibTrans" cxnId="{01E69BCE-1705-4068-8009-F14D7DF0DDD4}">
      <dgm:prSet/>
      <dgm:spPr/>
      <dgm:t>
        <a:bodyPr/>
        <a:lstStyle/>
        <a:p>
          <a:endParaRPr lang="en-US"/>
        </a:p>
      </dgm:t>
    </dgm:pt>
    <dgm:pt modelId="{0EF9FAF1-315D-4764-B1EA-A3C9C56518C1}">
      <dgm:prSet phldrT="[Text]" custT="1"/>
      <dgm:spPr/>
      <dgm:t>
        <a:bodyPr/>
        <a:lstStyle/>
        <a:p>
          <a:r>
            <a:rPr lang="en-US" sz="1600" dirty="0" smtClean="0"/>
            <a:t>AOI Calculation</a:t>
          </a:r>
          <a:endParaRPr lang="en-US" sz="1600" dirty="0"/>
        </a:p>
      </dgm:t>
    </dgm:pt>
    <dgm:pt modelId="{907F2BDB-04F5-4B01-B479-CF25498D7F97}" type="parTrans" cxnId="{E38A9AFD-B929-4D9D-AF59-B718A702F537}">
      <dgm:prSet/>
      <dgm:spPr/>
      <dgm:t>
        <a:bodyPr/>
        <a:lstStyle/>
        <a:p>
          <a:endParaRPr lang="en-US"/>
        </a:p>
      </dgm:t>
    </dgm:pt>
    <dgm:pt modelId="{9B970DDE-032D-4DA6-836E-FF540A9F8194}" type="sibTrans" cxnId="{E38A9AFD-B929-4D9D-AF59-B718A702F537}">
      <dgm:prSet/>
      <dgm:spPr/>
      <dgm:t>
        <a:bodyPr/>
        <a:lstStyle/>
        <a:p>
          <a:endParaRPr lang="en-US"/>
        </a:p>
      </dgm:t>
    </dgm:pt>
    <dgm:pt modelId="{6E4A462F-BDF2-4569-9E3E-B3966A038B61}" type="pres">
      <dgm:prSet presAssocID="{99EE22A5-4A39-4359-8AE1-D17584611F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204181-306F-4329-9AFB-17E8B5E9243B}" type="pres">
      <dgm:prSet presAssocID="{09B3528C-D38E-4910-BD09-0E414DD237EC}" presName="linNode" presStyleCnt="0"/>
      <dgm:spPr/>
    </dgm:pt>
    <dgm:pt modelId="{C062B5D0-66CF-463B-BE7E-73A24BF06A2A}" type="pres">
      <dgm:prSet presAssocID="{09B3528C-D38E-4910-BD09-0E414DD237EC}" presName="parentText" presStyleLbl="node1" presStyleIdx="0" presStyleCnt="4" custLinFactNeighborY="-1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DBE94-977F-4FD3-8A91-7C2908A72280}" type="pres">
      <dgm:prSet presAssocID="{09B3528C-D38E-4910-BD09-0E414DD237EC}" presName="descendantText" presStyleLbl="alignAccFollowNode1" presStyleIdx="0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63DB7-BDD9-43F4-9BCB-D05C030CDE97}" type="pres">
      <dgm:prSet presAssocID="{8A4479A2-1554-45BE-B212-BAAC07934BC8}" presName="sp" presStyleCnt="0"/>
      <dgm:spPr/>
    </dgm:pt>
    <dgm:pt modelId="{E6C010B3-B9E6-4CAD-8D34-3560F259BB31}" type="pres">
      <dgm:prSet presAssocID="{0B24F1F1-A8D6-4A1C-BB32-B1E5D3954DE3}" presName="linNode" presStyleCnt="0"/>
      <dgm:spPr/>
    </dgm:pt>
    <dgm:pt modelId="{8E5E7825-C276-4254-A81B-01A9A1B3CEC8}" type="pres">
      <dgm:prSet presAssocID="{0B24F1F1-A8D6-4A1C-BB32-B1E5D3954DE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9D96C-B8C6-46F3-87A1-D69BDED839A3}" type="pres">
      <dgm:prSet presAssocID="{0B24F1F1-A8D6-4A1C-BB32-B1E5D3954DE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959BF-81CE-4373-89F4-7C6056D9E17B}" type="pres">
      <dgm:prSet presAssocID="{192872DC-2EB7-4C9F-A26B-A1FC49AEA849}" presName="sp" presStyleCnt="0"/>
      <dgm:spPr/>
    </dgm:pt>
    <dgm:pt modelId="{1133BAC8-2970-476C-84FC-DA614B96CEDF}" type="pres">
      <dgm:prSet presAssocID="{0DE0EF72-B537-4091-96BA-F49CD8D0B860}" presName="linNode" presStyleCnt="0"/>
      <dgm:spPr/>
    </dgm:pt>
    <dgm:pt modelId="{523DF25C-146B-4CA0-99FC-A8CFF8A7A6C9}" type="pres">
      <dgm:prSet presAssocID="{0DE0EF72-B537-4091-96BA-F49CD8D0B86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54A29-C08C-4929-9C6D-8BE50186F6BE}" type="pres">
      <dgm:prSet presAssocID="{0DE0EF72-B537-4091-96BA-F49CD8D0B860}" presName="descendantText" presStyleLbl="alignAccFollowNode1" presStyleIdx="2" presStyleCnt="4" custScaleY="125792" custLinFactNeighborX="-2168" custLinFactNeighborY="2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60DB4-FBCF-45F1-AF3A-3A4536258045}" type="pres">
      <dgm:prSet presAssocID="{6D80AA49-BB83-465C-AC70-4377F56B998A}" presName="sp" presStyleCnt="0"/>
      <dgm:spPr/>
    </dgm:pt>
    <dgm:pt modelId="{B18B9C22-7FDC-4851-BEDC-F31599BC56BA}" type="pres">
      <dgm:prSet presAssocID="{0B5E75A4-6ECE-4FEB-AB4C-6375C5903E45}" presName="linNode" presStyleCnt="0"/>
      <dgm:spPr/>
    </dgm:pt>
    <dgm:pt modelId="{0A5D8744-7AEA-4F54-B664-A79D55196163}" type="pres">
      <dgm:prSet presAssocID="{0B5E75A4-6ECE-4FEB-AB4C-6375C5903E4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B862-8711-4782-87E1-D34126F43246}" type="pres">
      <dgm:prSet presAssocID="{0B5E75A4-6ECE-4FEB-AB4C-6375C5903E45}" presName="descendantText" presStyleLbl="alignAccFollowNode1" presStyleIdx="3" presStyleCnt="4" custScaleY="10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94F5EF-96D3-47FD-B693-06F6A2F382B2}" type="presOf" srcId="{19B9F1D6-B802-4C73-AC47-0B52D3D93FB8}" destId="{EBF54A29-C08C-4929-9C6D-8BE50186F6BE}" srcOrd="0" destOrd="1" presId="urn:microsoft.com/office/officeart/2005/8/layout/vList5"/>
    <dgm:cxn modelId="{3D039762-136B-48E8-9868-0DE0A58E635F}" srcId="{0DE0EF72-B537-4091-96BA-F49CD8D0B860}" destId="{2AE081C6-53C1-4ECF-B7AB-90C13CDE2622}" srcOrd="0" destOrd="0" parTransId="{BC09A82F-B639-450E-86D9-1F0F039D6FC2}" sibTransId="{AC013701-3B5B-4521-92FB-7A4891CB7E92}"/>
    <dgm:cxn modelId="{08642200-C044-4214-ADCF-890DC1A59736}" type="presOf" srcId="{0DE0EF72-B537-4091-96BA-F49CD8D0B860}" destId="{523DF25C-146B-4CA0-99FC-A8CFF8A7A6C9}" srcOrd="0" destOrd="0" presId="urn:microsoft.com/office/officeart/2005/8/layout/vList5"/>
    <dgm:cxn modelId="{E38A9AFD-B929-4D9D-AF59-B718A702F537}" srcId="{0DE0EF72-B537-4091-96BA-F49CD8D0B860}" destId="{0EF9FAF1-315D-4764-B1EA-A3C9C56518C1}" srcOrd="2" destOrd="0" parTransId="{907F2BDB-04F5-4B01-B479-CF25498D7F97}" sibTransId="{9B970DDE-032D-4DA6-836E-FF540A9F8194}"/>
    <dgm:cxn modelId="{1AEA18C8-8085-4C73-9136-84C471EB78EA}" type="presOf" srcId="{79BF4664-71D6-43F4-A01E-DEAE9E104283}" destId="{8079D96C-B8C6-46F3-87A1-D69BDED839A3}" srcOrd="0" destOrd="0" presId="urn:microsoft.com/office/officeart/2005/8/layout/vList5"/>
    <dgm:cxn modelId="{FF0F1DFD-E17E-47C8-B245-23CD5767ED27}" srcId="{99EE22A5-4A39-4359-8AE1-D17584611FFD}" destId="{09B3528C-D38E-4910-BD09-0E414DD237EC}" srcOrd="0" destOrd="0" parTransId="{9BD5CE4F-01E3-41E0-865B-49CABBED2076}" sibTransId="{8A4479A2-1554-45BE-B212-BAAC07934BC8}"/>
    <dgm:cxn modelId="{B869911F-040A-42F5-847E-7CF21A715ED4}" srcId="{99EE22A5-4A39-4359-8AE1-D17584611FFD}" destId="{0B5E75A4-6ECE-4FEB-AB4C-6375C5903E45}" srcOrd="3" destOrd="0" parTransId="{4421C77D-902F-4CE6-B35D-08951960B734}" sibTransId="{9C01A21C-73B6-438D-8237-73A883D0244B}"/>
    <dgm:cxn modelId="{717D167F-8E52-4EC3-A5C4-909B68F04FF9}" type="presOf" srcId="{2AE081C6-53C1-4ECF-B7AB-90C13CDE2622}" destId="{EBF54A29-C08C-4929-9C6D-8BE50186F6BE}" srcOrd="0" destOrd="0" presId="urn:microsoft.com/office/officeart/2005/8/layout/vList5"/>
    <dgm:cxn modelId="{C7A4EBB6-3374-4348-A7F6-762B0EE854A2}" type="presOf" srcId="{D6C97A06-F300-41A4-A8E4-EE565FCFA3A8}" destId="{8079D96C-B8C6-46F3-87A1-D69BDED839A3}" srcOrd="0" destOrd="1" presId="urn:microsoft.com/office/officeart/2005/8/layout/vList5"/>
    <dgm:cxn modelId="{88F66FB2-E300-4964-8217-41FC8BEC3046}" type="presOf" srcId="{0B24F1F1-A8D6-4A1C-BB32-B1E5D3954DE3}" destId="{8E5E7825-C276-4254-A81B-01A9A1B3CEC8}" srcOrd="0" destOrd="0" presId="urn:microsoft.com/office/officeart/2005/8/layout/vList5"/>
    <dgm:cxn modelId="{274CB88F-129D-4205-96B9-537EBDFE27A3}" type="presOf" srcId="{C01E10D0-1B27-4126-9861-15B119D7A44F}" destId="{6E6DBE94-977F-4FD3-8A91-7C2908A72280}" srcOrd="0" destOrd="0" presId="urn:microsoft.com/office/officeart/2005/8/layout/vList5"/>
    <dgm:cxn modelId="{02D71553-E651-4364-9DEA-A6654BEB42F2}" type="presOf" srcId="{73E11868-C7C5-4E2D-8FB8-1FE3449CD0E8}" destId="{D725B862-8711-4782-87E1-D34126F43246}" srcOrd="0" destOrd="1" presId="urn:microsoft.com/office/officeart/2005/8/layout/vList5"/>
    <dgm:cxn modelId="{8B31DC89-AA5E-438C-B638-D002A5AD47EE}" srcId="{0B5E75A4-6ECE-4FEB-AB4C-6375C5903E45}" destId="{D97BD70E-BF4A-4764-970F-C90CD6DA30C8}" srcOrd="0" destOrd="0" parTransId="{92F98497-7E9A-4FC1-9E49-5E2A213EF8CB}" sibTransId="{9756F8E0-A9B4-40E4-A6E0-4C4A7BF1FA82}"/>
    <dgm:cxn modelId="{1BC014A4-7025-4D02-9889-EA019567A2CB}" type="presOf" srcId="{D97BD70E-BF4A-4764-970F-C90CD6DA30C8}" destId="{D725B862-8711-4782-87E1-D34126F43246}" srcOrd="0" destOrd="0" presId="urn:microsoft.com/office/officeart/2005/8/layout/vList5"/>
    <dgm:cxn modelId="{A4EF8156-E786-4041-9999-C5874EA40F6F}" srcId="{09B3528C-D38E-4910-BD09-0E414DD237EC}" destId="{C01E10D0-1B27-4126-9861-15B119D7A44F}" srcOrd="0" destOrd="0" parTransId="{25DFF746-D643-45D9-A753-4949435BF006}" sibTransId="{6125BD19-3CF9-49EB-B4D7-2D54D98091C6}"/>
    <dgm:cxn modelId="{BD19BE12-9B97-4A8F-B7C6-98706A40DA52}" srcId="{0DE0EF72-B537-4091-96BA-F49CD8D0B860}" destId="{19B9F1D6-B802-4C73-AC47-0B52D3D93FB8}" srcOrd="1" destOrd="0" parTransId="{CC427CF8-7EC7-4036-B5AD-8304DD75944E}" sibTransId="{23B791C3-61F5-468C-9402-6F4634ECCA3F}"/>
    <dgm:cxn modelId="{06951EE9-5ABC-4A98-BA6D-CCB14175B4CC}" srcId="{0B24F1F1-A8D6-4A1C-BB32-B1E5D3954DE3}" destId="{79BF4664-71D6-43F4-A01E-DEAE9E104283}" srcOrd="0" destOrd="0" parTransId="{A11B5263-4503-46A5-A5D7-BF429E7478DA}" sibTransId="{C75DFE84-E7B9-4E5D-868B-73CF6FED3EAC}"/>
    <dgm:cxn modelId="{01E69BCE-1705-4068-8009-F14D7DF0DDD4}" srcId="{0B24F1F1-A8D6-4A1C-BB32-B1E5D3954DE3}" destId="{D6C97A06-F300-41A4-A8E4-EE565FCFA3A8}" srcOrd="1" destOrd="0" parTransId="{EF10C4C7-3BD5-46DB-9F4B-9E34BC4E6269}" sibTransId="{A7FC411F-08D9-4190-9CCE-F1241C4F4051}"/>
    <dgm:cxn modelId="{DEB2CE32-4808-4FA3-A3A7-DA844FAA5407}" type="presOf" srcId="{99EE22A5-4A39-4359-8AE1-D17584611FFD}" destId="{6E4A462F-BDF2-4569-9E3E-B3966A038B61}" srcOrd="0" destOrd="0" presId="urn:microsoft.com/office/officeart/2005/8/layout/vList5"/>
    <dgm:cxn modelId="{9013B73C-D4EA-45CA-B0DD-19A0F64CA98E}" srcId="{99EE22A5-4A39-4359-8AE1-D17584611FFD}" destId="{0B24F1F1-A8D6-4A1C-BB32-B1E5D3954DE3}" srcOrd="1" destOrd="0" parTransId="{E76E761B-5566-4A55-A20E-3B8893A65391}" sibTransId="{192872DC-2EB7-4C9F-A26B-A1FC49AEA849}"/>
    <dgm:cxn modelId="{9D13B0C2-C8D6-4721-A479-8B8A1C58F08C}" type="presOf" srcId="{09B3528C-D38E-4910-BD09-0E414DD237EC}" destId="{C062B5D0-66CF-463B-BE7E-73A24BF06A2A}" srcOrd="0" destOrd="0" presId="urn:microsoft.com/office/officeart/2005/8/layout/vList5"/>
    <dgm:cxn modelId="{DB45555E-87E6-434E-9C20-D840A96DD08E}" srcId="{0B5E75A4-6ECE-4FEB-AB4C-6375C5903E45}" destId="{73E11868-C7C5-4E2D-8FB8-1FE3449CD0E8}" srcOrd="1" destOrd="0" parTransId="{E093C2E1-EAD8-466C-A7D2-BC653B31B6FF}" sibTransId="{C898ABED-6040-4B34-A8F0-14FA6AB205E7}"/>
    <dgm:cxn modelId="{0A47B977-AE81-42C3-BEC8-70701A32E3DC}" type="presOf" srcId="{0B5E75A4-6ECE-4FEB-AB4C-6375C5903E45}" destId="{0A5D8744-7AEA-4F54-B664-A79D55196163}" srcOrd="0" destOrd="0" presId="urn:microsoft.com/office/officeart/2005/8/layout/vList5"/>
    <dgm:cxn modelId="{16AB56B2-5F36-4426-9878-3DD16A291035}" srcId="{99EE22A5-4A39-4359-8AE1-D17584611FFD}" destId="{0DE0EF72-B537-4091-96BA-F49CD8D0B860}" srcOrd="2" destOrd="0" parTransId="{F0BED9E0-4DB0-4081-A09E-F0256BD2516C}" sibTransId="{6D80AA49-BB83-465C-AC70-4377F56B998A}"/>
    <dgm:cxn modelId="{0DA3E5A6-0297-448B-B099-D96FCF0F8A7D}" type="presOf" srcId="{0EF9FAF1-315D-4764-B1EA-A3C9C56518C1}" destId="{EBF54A29-C08C-4929-9C6D-8BE50186F6BE}" srcOrd="0" destOrd="2" presId="urn:microsoft.com/office/officeart/2005/8/layout/vList5"/>
    <dgm:cxn modelId="{F99810F0-4364-4FC9-AEB7-DDDF94AFDB04}" type="presParOf" srcId="{6E4A462F-BDF2-4569-9E3E-B3966A038B61}" destId="{3A204181-306F-4329-9AFB-17E8B5E9243B}" srcOrd="0" destOrd="0" presId="urn:microsoft.com/office/officeart/2005/8/layout/vList5"/>
    <dgm:cxn modelId="{83DD24E3-4EC0-4150-94C5-A64379126DAA}" type="presParOf" srcId="{3A204181-306F-4329-9AFB-17E8B5E9243B}" destId="{C062B5D0-66CF-463B-BE7E-73A24BF06A2A}" srcOrd="0" destOrd="0" presId="urn:microsoft.com/office/officeart/2005/8/layout/vList5"/>
    <dgm:cxn modelId="{6D445DC7-632E-448D-B382-96DD7D8F5DDF}" type="presParOf" srcId="{3A204181-306F-4329-9AFB-17E8B5E9243B}" destId="{6E6DBE94-977F-4FD3-8A91-7C2908A72280}" srcOrd="1" destOrd="0" presId="urn:microsoft.com/office/officeart/2005/8/layout/vList5"/>
    <dgm:cxn modelId="{0CEA6443-A287-4DE0-AB66-A81242C7E5D9}" type="presParOf" srcId="{6E4A462F-BDF2-4569-9E3E-B3966A038B61}" destId="{35263DB7-BDD9-43F4-9BCB-D05C030CDE97}" srcOrd="1" destOrd="0" presId="urn:microsoft.com/office/officeart/2005/8/layout/vList5"/>
    <dgm:cxn modelId="{1F75933A-31B4-46E0-8D33-69592F08D9A9}" type="presParOf" srcId="{6E4A462F-BDF2-4569-9E3E-B3966A038B61}" destId="{E6C010B3-B9E6-4CAD-8D34-3560F259BB31}" srcOrd="2" destOrd="0" presId="urn:microsoft.com/office/officeart/2005/8/layout/vList5"/>
    <dgm:cxn modelId="{318FC2A8-2C3E-46F6-B2F3-FFA9DE8B2581}" type="presParOf" srcId="{E6C010B3-B9E6-4CAD-8D34-3560F259BB31}" destId="{8E5E7825-C276-4254-A81B-01A9A1B3CEC8}" srcOrd="0" destOrd="0" presId="urn:microsoft.com/office/officeart/2005/8/layout/vList5"/>
    <dgm:cxn modelId="{C1C0433F-DDE5-4C0C-855E-454FB3CA1FEC}" type="presParOf" srcId="{E6C010B3-B9E6-4CAD-8D34-3560F259BB31}" destId="{8079D96C-B8C6-46F3-87A1-D69BDED839A3}" srcOrd="1" destOrd="0" presId="urn:microsoft.com/office/officeart/2005/8/layout/vList5"/>
    <dgm:cxn modelId="{D9D6BCF4-4046-404A-909E-5A5C2D441455}" type="presParOf" srcId="{6E4A462F-BDF2-4569-9E3E-B3966A038B61}" destId="{E73959BF-81CE-4373-89F4-7C6056D9E17B}" srcOrd="3" destOrd="0" presId="urn:microsoft.com/office/officeart/2005/8/layout/vList5"/>
    <dgm:cxn modelId="{11416BC2-46F1-4948-902B-DB9A4824AFEB}" type="presParOf" srcId="{6E4A462F-BDF2-4569-9E3E-B3966A038B61}" destId="{1133BAC8-2970-476C-84FC-DA614B96CEDF}" srcOrd="4" destOrd="0" presId="urn:microsoft.com/office/officeart/2005/8/layout/vList5"/>
    <dgm:cxn modelId="{CBD17245-61A5-4405-A921-8C5D758CD5EB}" type="presParOf" srcId="{1133BAC8-2970-476C-84FC-DA614B96CEDF}" destId="{523DF25C-146B-4CA0-99FC-A8CFF8A7A6C9}" srcOrd="0" destOrd="0" presId="urn:microsoft.com/office/officeart/2005/8/layout/vList5"/>
    <dgm:cxn modelId="{E9C7ADBE-A917-45C0-8218-2A3EF0C2BD92}" type="presParOf" srcId="{1133BAC8-2970-476C-84FC-DA614B96CEDF}" destId="{EBF54A29-C08C-4929-9C6D-8BE50186F6BE}" srcOrd="1" destOrd="0" presId="urn:microsoft.com/office/officeart/2005/8/layout/vList5"/>
    <dgm:cxn modelId="{E7CC6700-9C05-4205-9C19-D3EB466B5307}" type="presParOf" srcId="{6E4A462F-BDF2-4569-9E3E-B3966A038B61}" destId="{A5060DB4-FBCF-45F1-AF3A-3A4536258045}" srcOrd="5" destOrd="0" presId="urn:microsoft.com/office/officeart/2005/8/layout/vList5"/>
    <dgm:cxn modelId="{1C8AB374-7069-4909-9D94-684723B46C03}" type="presParOf" srcId="{6E4A462F-BDF2-4569-9E3E-B3966A038B61}" destId="{B18B9C22-7FDC-4851-BEDC-F31599BC56BA}" srcOrd="6" destOrd="0" presId="urn:microsoft.com/office/officeart/2005/8/layout/vList5"/>
    <dgm:cxn modelId="{E56CE8BA-A89F-4E7E-85B7-A075F0E1CB33}" type="presParOf" srcId="{B18B9C22-7FDC-4851-BEDC-F31599BC56BA}" destId="{0A5D8744-7AEA-4F54-B664-A79D55196163}" srcOrd="0" destOrd="0" presId="urn:microsoft.com/office/officeart/2005/8/layout/vList5"/>
    <dgm:cxn modelId="{8FEA2B71-8169-41D1-B046-960B3FED3923}" type="presParOf" srcId="{B18B9C22-7FDC-4851-BEDC-F31599BC56BA}" destId="{D725B862-8711-4782-87E1-D34126F43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BE94-977F-4FD3-8A91-7C2908A72280}">
      <dsp:nvSpPr>
        <dsp:cNvPr id="0" name=""/>
        <dsp:cNvSpPr/>
      </dsp:nvSpPr>
      <dsp:spPr>
        <a:xfrm rot="5400000">
          <a:off x="2082026" y="-714544"/>
          <a:ext cx="706651" cy="229209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Beacons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Sensed Event</a:t>
          </a:r>
          <a:endParaRPr lang="en-US" sz="1600" kern="1200" dirty="0"/>
        </a:p>
      </dsp:txBody>
      <dsp:txXfrm rot="-5400000">
        <a:off x="1289304" y="112674"/>
        <a:ext cx="2257600" cy="637659"/>
      </dsp:txXfrm>
    </dsp:sp>
    <dsp:sp modelId="{C062B5D0-66CF-463B-BE7E-73A24BF06A2A}">
      <dsp:nvSpPr>
        <dsp:cNvPr id="0" name=""/>
        <dsp:cNvSpPr/>
      </dsp:nvSpPr>
      <dsp:spPr>
        <a:xfrm>
          <a:off x="0" y="878"/>
          <a:ext cx="1289304" cy="86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2043" y="42921"/>
        <a:ext cx="1205218" cy="777163"/>
      </dsp:txXfrm>
    </dsp:sp>
    <dsp:sp modelId="{8079D96C-B8C6-46F3-87A1-D69BDED839A3}">
      <dsp:nvSpPr>
        <dsp:cNvPr id="0" name=""/>
        <dsp:cNvSpPr/>
      </dsp:nvSpPr>
      <dsp:spPr>
        <a:xfrm rot="5400000">
          <a:off x="2090852" y="189767"/>
          <a:ext cx="688999" cy="2292096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Heart Beat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Mercury Alerts</a:t>
          </a:r>
          <a:endParaRPr lang="en-US" sz="1600" kern="1200" dirty="0"/>
        </a:p>
      </dsp:txBody>
      <dsp:txXfrm rot="-5400000">
        <a:off x="1289304" y="1024949"/>
        <a:ext cx="2258462" cy="621731"/>
      </dsp:txXfrm>
    </dsp:sp>
    <dsp:sp modelId="{8E5E7825-C276-4254-A81B-01A9A1B3CEC8}">
      <dsp:nvSpPr>
        <dsp:cNvPr id="0" name=""/>
        <dsp:cNvSpPr/>
      </dsp:nvSpPr>
      <dsp:spPr>
        <a:xfrm>
          <a:off x="0" y="905190"/>
          <a:ext cx="1289304" cy="86124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42043" y="947233"/>
        <a:ext cx="1205218" cy="777163"/>
      </dsp:txXfrm>
    </dsp:sp>
    <dsp:sp modelId="{EBF54A29-C08C-4929-9C6D-8BE50186F6BE}">
      <dsp:nvSpPr>
        <dsp:cNvPr id="0" name=""/>
        <dsp:cNvSpPr/>
      </dsp:nvSpPr>
      <dsp:spPr>
        <a:xfrm rot="5400000">
          <a:off x="1999620" y="1097927"/>
          <a:ext cx="866706" cy="2289857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Broadcast Mode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Unicast Mode</a:t>
          </a:r>
          <a:endParaRPr lang="en-US" sz="1600" kern="1200" dirty="0"/>
        </a:p>
      </dsp:txBody>
      <dsp:txXfrm rot="-5400000">
        <a:off x="1288045" y="1851812"/>
        <a:ext cx="2247548" cy="782088"/>
      </dsp:txXfrm>
    </dsp:sp>
    <dsp:sp modelId="{523DF25C-146B-4CA0-99FC-A8CFF8A7A6C9}">
      <dsp:nvSpPr>
        <dsp:cNvPr id="0" name=""/>
        <dsp:cNvSpPr/>
      </dsp:nvSpPr>
      <dsp:spPr>
        <a:xfrm>
          <a:off x="0" y="1812231"/>
          <a:ext cx="1288044" cy="86124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42043" y="1854274"/>
        <a:ext cx="1203958" cy="777163"/>
      </dsp:txXfrm>
    </dsp:sp>
    <dsp:sp modelId="{D725B862-8711-4782-87E1-D34126F43246}">
      <dsp:nvSpPr>
        <dsp:cNvPr id="0" name=""/>
        <dsp:cNvSpPr/>
      </dsp:nvSpPr>
      <dsp:spPr>
        <a:xfrm rot="5400000">
          <a:off x="2082026" y="2003848"/>
          <a:ext cx="706651" cy="2292096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UDP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Protocol Buffers</a:t>
          </a:r>
          <a:endParaRPr lang="en-US" sz="1600" kern="1200" dirty="0"/>
        </a:p>
      </dsp:txBody>
      <dsp:txXfrm rot="-5400000">
        <a:off x="1289304" y="2831066"/>
        <a:ext cx="2257600" cy="637659"/>
      </dsp:txXfrm>
    </dsp:sp>
    <dsp:sp modelId="{0A5D8744-7AEA-4F54-B664-A79D55196163}">
      <dsp:nvSpPr>
        <dsp:cNvPr id="0" name=""/>
        <dsp:cNvSpPr/>
      </dsp:nvSpPr>
      <dsp:spPr>
        <a:xfrm>
          <a:off x="0" y="2719271"/>
          <a:ext cx="1289304" cy="86124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42043" y="2761314"/>
        <a:ext cx="1205218" cy="777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BE94-977F-4FD3-8A91-7C2908A72280}">
      <dsp:nvSpPr>
        <dsp:cNvPr id="0" name=""/>
        <dsp:cNvSpPr/>
      </dsp:nvSpPr>
      <dsp:spPr>
        <a:xfrm rot="5400000">
          <a:off x="2548370" y="-934000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Events to Broker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to Clients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Heart Beats</a:t>
          </a:r>
          <a:endParaRPr lang="en-US" sz="1600" kern="1200" dirty="0"/>
        </a:p>
      </dsp:txBody>
      <dsp:txXfrm rot="-5400000">
        <a:off x="1536192" y="112674"/>
        <a:ext cx="2696512" cy="637659"/>
      </dsp:txXfrm>
    </dsp:sp>
    <dsp:sp modelId="{C062B5D0-66CF-463B-BE7E-73A24BF06A2A}">
      <dsp:nvSpPr>
        <dsp:cNvPr id="0" name=""/>
        <dsp:cNvSpPr/>
      </dsp:nvSpPr>
      <dsp:spPr>
        <a:xfrm>
          <a:off x="0" y="878"/>
          <a:ext cx="1536192" cy="86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2043" y="42921"/>
        <a:ext cx="1452106" cy="777163"/>
      </dsp:txXfrm>
    </dsp:sp>
    <dsp:sp modelId="{8079D96C-B8C6-46F3-87A1-D69BDED839A3}">
      <dsp:nvSpPr>
        <dsp:cNvPr id="0" name=""/>
        <dsp:cNvSpPr/>
      </dsp:nvSpPr>
      <dsp:spPr>
        <a:xfrm rot="5400000">
          <a:off x="2557196" y="-29688"/>
          <a:ext cx="688999" cy="2731008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Beacons from Clients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from Broker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Session Messages</a:t>
          </a:r>
          <a:endParaRPr lang="en-US" sz="1600" kern="1200" dirty="0"/>
        </a:p>
      </dsp:txBody>
      <dsp:txXfrm rot="-5400000">
        <a:off x="1536192" y="1024950"/>
        <a:ext cx="2697374" cy="621731"/>
      </dsp:txXfrm>
    </dsp:sp>
    <dsp:sp modelId="{8E5E7825-C276-4254-A81B-01A9A1B3CEC8}">
      <dsp:nvSpPr>
        <dsp:cNvPr id="0" name=""/>
        <dsp:cNvSpPr/>
      </dsp:nvSpPr>
      <dsp:spPr>
        <a:xfrm>
          <a:off x="0" y="905190"/>
          <a:ext cx="1536192" cy="86124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42043" y="947233"/>
        <a:ext cx="1452106" cy="777163"/>
      </dsp:txXfrm>
    </dsp:sp>
    <dsp:sp modelId="{EBF54A29-C08C-4929-9C6D-8BE50186F6BE}">
      <dsp:nvSpPr>
        <dsp:cNvPr id="0" name=""/>
        <dsp:cNvSpPr/>
      </dsp:nvSpPr>
      <dsp:spPr>
        <a:xfrm rot="5400000">
          <a:off x="2432236" y="897984"/>
          <a:ext cx="866706" cy="2728340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Maintain Session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Area of Interest</a:t>
          </a:r>
          <a:endParaRPr lang="en-US" sz="1600" kern="1200" dirty="0"/>
        </a:p>
      </dsp:txBody>
      <dsp:txXfrm rot="-5400000">
        <a:off x="1501420" y="1871110"/>
        <a:ext cx="2686031" cy="782088"/>
      </dsp:txXfrm>
    </dsp:sp>
    <dsp:sp modelId="{523DF25C-146B-4CA0-99FC-A8CFF8A7A6C9}">
      <dsp:nvSpPr>
        <dsp:cNvPr id="0" name=""/>
        <dsp:cNvSpPr/>
      </dsp:nvSpPr>
      <dsp:spPr>
        <a:xfrm>
          <a:off x="0" y="1812231"/>
          <a:ext cx="1534691" cy="86124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42043" y="1854274"/>
        <a:ext cx="1450605" cy="777163"/>
      </dsp:txXfrm>
    </dsp:sp>
    <dsp:sp modelId="{D725B862-8711-4782-87E1-D34126F43246}">
      <dsp:nvSpPr>
        <dsp:cNvPr id="0" name=""/>
        <dsp:cNvSpPr/>
      </dsp:nvSpPr>
      <dsp:spPr>
        <a:xfrm rot="5400000">
          <a:off x="2548370" y="1784392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 , UDP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Protocol Buffers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Kafka</a:t>
          </a:r>
          <a:endParaRPr lang="en-US" sz="1600" kern="1200" dirty="0"/>
        </a:p>
      </dsp:txBody>
      <dsp:txXfrm rot="-5400000">
        <a:off x="1536192" y="2831066"/>
        <a:ext cx="2696512" cy="637659"/>
      </dsp:txXfrm>
    </dsp:sp>
    <dsp:sp modelId="{0A5D8744-7AEA-4F54-B664-A79D55196163}">
      <dsp:nvSpPr>
        <dsp:cNvPr id="0" name=""/>
        <dsp:cNvSpPr/>
      </dsp:nvSpPr>
      <dsp:spPr>
        <a:xfrm>
          <a:off x="0" y="2719271"/>
          <a:ext cx="1536192" cy="86124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42043" y="2761314"/>
        <a:ext cx="1452106" cy="777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BE94-977F-4FD3-8A91-7C2908A72280}">
      <dsp:nvSpPr>
        <dsp:cNvPr id="0" name=""/>
        <dsp:cNvSpPr/>
      </dsp:nvSpPr>
      <dsp:spPr>
        <a:xfrm rot="5400000">
          <a:off x="2548370" y="-934000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Reports to Broker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Events to Broker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to Adapter</a:t>
          </a:r>
          <a:endParaRPr lang="en-US" sz="1600" kern="1200" dirty="0"/>
        </a:p>
      </dsp:txBody>
      <dsp:txXfrm rot="-5400000">
        <a:off x="1536192" y="112674"/>
        <a:ext cx="2696512" cy="637659"/>
      </dsp:txXfrm>
    </dsp:sp>
    <dsp:sp modelId="{C062B5D0-66CF-463B-BE7E-73A24BF06A2A}">
      <dsp:nvSpPr>
        <dsp:cNvPr id="0" name=""/>
        <dsp:cNvSpPr/>
      </dsp:nvSpPr>
      <dsp:spPr>
        <a:xfrm>
          <a:off x="0" y="0"/>
          <a:ext cx="1536192" cy="86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2043" y="42043"/>
        <a:ext cx="1452106" cy="777163"/>
      </dsp:txXfrm>
    </dsp:sp>
    <dsp:sp modelId="{8079D96C-B8C6-46F3-87A1-D69BDED839A3}">
      <dsp:nvSpPr>
        <dsp:cNvPr id="0" name=""/>
        <dsp:cNvSpPr/>
      </dsp:nvSpPr>
      <dsp:spPr>
        <a:xfrm rot="5400000">
          <a:off x="2557196" y="-29688"/>
          <a:ext cx="688999" cy="2731008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Reports from Adapter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Events from Adapter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from Broker</a:t>
          </a:r>
          <a:endParaRPr lang="en-US" sz="1600" kern="1200" dirty="0"/>
        </a:p>
      </dsp:txBody>
      <dsp:txXfrm rot="-5400000">
        <a:off x="1536192" y="1024950"/>
        <a:ext cx="2697374" cy="621731"/>
      </dsp:txXfrm>
    </dsp:sp>
    <dsp:sp modelId="{8E5E7825-C276-4254-A81B-01A9A1B3CEC8}">
      <dsp:nvSpPr>
        <dsp:cNvPr id="0" name=""/>
        <dsp:cNvSpPr/>
      </dsp:nvSpPr>
      <dsp:spPr>
        <a:xfrm>
          <a:off x="0" y="905190"/>
          <a:ext cx="1536192" cy="86124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42043" y="947233"/>
        <a:ext cx="1452106" cy="777163"/>
      </dsp:txXfrm>
    </dsp:sp>
    <dsp:sp modelId="{EBF54A29-C08C-4929-9C6D-8BE50186F6BE}">
      <dsp:nvSpPr>
        <dsp:cNvPr id="0" name=""/>
        <dsp:cNvSpPr/>
      </dsp:nvSpPr>
      <dsp:spPr>
        <a:xfrm rot="5400000">
          <a:off x="2432236" y="897984"/>
          <a:ext cx="866706" cy="2728340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Partitions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Consumer Groups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Message Q </a:t>
          </a:r>
          <a:r>
            <a:rPr lang="en-US" sz="1600" kern="1200" dirty="0" smtClean="0"/>
            <a:t>&amp; Pub-Sub</a:t>
          </a:r>
          <a:endParaRPr lang="en-US" sz="1600" kern="1200" dirty="0"/>
        </a:p>
      </dsp:txBody>
      <dsp:txXfrm rot="-5400000">
        <a:off x="1501420" y="1871110"/>
        <a:ext cx="2686031" cy="782088"/>
      </dsp:txXfrm>
    </dsp:sp>
    <dsp:sp modelId="{523DF25C-146B-4CA0-99FC-A8CFF8A7A6C9}">
      <dsp:nvSpPr>
        <dsp:cNvPr id="0" name=""/>
        <dsp:cNvSpPr/>
      </dsp:nvSpPr>
      <dsp:spPr>
        <a:xfrm>
          <a:off x="0" y="1812231"/>
          <a:ext cx="1534691" cy="86124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42043" y="1854274"/>
        <a:ext cx="1450605" cy="777163"/>
      </dsp:txXfrm>
    </dsp:sp>
    <dsp:sp modelId="{D725B862-8711-4782-87E1-D34126F43246}">
      <dsp:nvSpPr>
        <dsp:cNvPr id="0" name=""/>
        <dsp:cNvSpPr/>
      </dsp:nvSpPr>
      <dsp:spPr>
        <a:xfrm rot="5400000">
          <a:off x="2548370" y="1784392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Kafka</a:t>
          </a:r>
          <a:endParaRPr lang="en-US" sz="1600" kern="1200" dirty="0"/>
        </a:p>
      </dsp:txBody>
      <dsp:txXfrm rot="-5400000">
        <a:off x="1536192" y="2831066"/>
        <a:ext cx="2696512" cy="637659"/>
      </dsp:txXfrm>
    </dsp:sp>
    <dsp:sp modelId="{0A5D8744-7AEA-4F54-B664-A79D55196163}">
      <dsp:nvSpPr>
        <dsp:cNvPr id="0" name=""/>
        <dsp:cNvSpPr/>
      </dsp:nvSpPr>
      <dsp:spPr>
        <a:xfrm>
          <a:off x="0" y="2719271"/>
          <a:ext cx="1536192" cy="86124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42043" y="2761314"/>
        <a:ext cx="1452106" cy="777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BE94-977F-4FD3-8A91-7C2908A72280}">
      <dsp:nvSpPr>
        <dsp:cNvPr id="0" name=""/>
        <dsp:cNvSpPr/>
      </dsp:nvSpPr>
      <dsp:spPr>
        <a:xfrm rot="5400000">
          <a:off x="2548370" y="-934000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Alerts to Adapter</a:t>
          </a:r>
          <a:endParaRPr lang="en-US" sz="1600" kern="1200" dirty="0"/>
        </a:p>
      </dsp:txBody>
      <dsp:txXfrm rot="-5400000">
        <a:off x="1536192" y="112674"/>
        <a:ext cx="2696512" cy="637659"/>
      </dsp:txXfrm>
    </dsp:sp>
    <dsp:sp modelId="{C062B5D0-66CF-463B-BE7E-73A24BF06A2A}">
      <dsp:nvSpPr>
        <dsp:cNvPr id="0" name=""/>
        <dsp:cNvSpPr/>
      </dsp:nvSpPr>
      <dsp:spPr>
        <a:xfrm>
          <a:off x="0" y="0"/>
          <a:ext cx="1536192" cy="861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Send</a:t>
          </a:r>
          <a:endParaRPr lang="en-US" sz="1600" kern="1200" dirty="0"/>
        </a:p>
      </dsp:txBody>
      <dsp:txXfrm>
        <a:off x="42043" y="42043"/>
        <a:ext cx="1452106" cy="777163"/>
      </dsp:txXfrm>
    </dsp:sp>
    <dsp:sp modelId="{8079D96C-B8C6-46F3-87A1-D69BDED839A3}">
      <dsp:nvSpPr>
        <dsp:cNvPr id="0" name=""/>
        <dsp:cNvSpPr/>
      </dsp:nvSpPr>
      <dsp:spPr>
        <a:xfrm rot="5400000">
          <a:off x="2557196" y="-29688"/>
          <a:ext cx="688999" cy="2731008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Reports from Adapter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Events from Adapter</a:t>
          </a:r>
          <a:endParaRPr lang="en-US" sz="1600" kern="1200" dirty="0"/>
        </a:p>
      </dsp:txBody>
      <dsp:txXfrm rot="-5400000">
        <a:off x="1536192" y="1024950"/>
        <a:ext cx="2697374" cy="621731"/>
      </dsp:txXfrm>
    </dsp:sp>
    <dsp:sp modelId="{8E5E7825-C276-4254-A81B-01A9A1B3CEC8}">
      <dsp:nvSpPr>
        <dsp:cNvPr id="0" name=""/>
        <dsp:cNvSpPr/>
      </dsp:nvSpPr>
      <dsp:spPr>
        <a:xfrm>
          <a:off x="0" y="905190"/>
          <a:ext cx="1536192" cy="86124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Receive</a:t>
          </a:r>
          <a:endParaRPr lang="en-US" sz="1600" kern="1200" dirty="0"/>
        </a:p>
      </dsp:txBody>
      <dsp:txXfrm>
        <a:off x="42043" y="947233"/>
        <a:ext cx="1452106" cy="777163"/>
      </dsp:txXfrm>
    </dsp:sp>
    <dsp:sp modelId="{EBF54A29-C08C-4929-9C6D-8BE50186F6BE}">
      <dsp:nvSpPr>
        <dsp:cNvPr id="0" name=""/>
        <dsp:cNvSpPr/>
      </dsp:nvSpPr>
      <dsp:spPr>
        <a:xfrm rot="5400000">
          <a:off x="2432236" y="897984"/>
          <a:ext cx="866706" cy="2728340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 Handlers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Event Schedulers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AOI Calculation</a:t>
          </a:r>
          <a:endParaRPr lang="en-US" sz="1600" kern="1200" dirty="0"/>
        </a:p>
      </dsp:txBody>
      <dsp:txXfrm rot="-5400000">
        <a:off x="1501420" y="1871110"/>
        <a:ext cx="2686031" cy="782088"/>
      </dsp:txXfrm>
    </dsp:sp>
    <dsp:sp modelId="{523DF25C-146B-4CA0-99FC-A8CFF8A7A6C9}">
      <dsp:nvSpPr>
        <dsp:cNvPr id="0" name=""/>
        <dsp:cNvSpPr/>
      </dsp:nvSpPr>
      <dsp:spPr>
        <a:xfrm>
          <a:off x="0" y="1812231"/>
          <a:ext cx="1534691" cy="86124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42043" y="1854274"/>
        <a:ext cx="1450605" cy="777163"/>
      </dsp:txXfrm>
    </dsp:sp>
    <dsp:sp modelId="{D725B862-8711-4782-87E1-D34126F43246}">
      <dsp:nvSpPr>
        <dsp:cNvPr id="0" name=""/>
        <dsp:cNvSpPr/>
      </dsp:nvSpPr>
      <dsp:spPr>
        <a:xfrm rot="5400000">
          <a:off x="2548370" y="1784392"/>
          <a:ext cx="706651" cy="2731008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Kafka</a:t>
          </a:r>
          <a:endParaRPr lang="en-US" sz="1600" kern="1200" dirty="0"/>
        </a:p>
      </dsp:txBody>
      <dsp:txXfrm rot="-5400000">
        <a:off x="1536192" y="2831066"/>
        <a:ext cx="2696512" cy="637659"/>
      </dsp:txXfrm>
    </dsp:sp>
    <dsp:sp modelId="{0A5D8744-7AEA-4F54-B664-A79D55196163}">
      <dsp:nvSpPr>
        <dsp:cNvPr id="0" name=""/>
        <dsp:cNvSpPr/>
      </dsp:nvSpPr>
      <dsp:spPr>
        <a:xfrm>
          <a:off x="0" y="2719271"/>
          <a:ext cx="1536192" cy="86124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</a:t>
          </a:r>
          <a:endParaRPr lang="en-US" sz="1600" kern="1200" dirty="0"/>
        </a:p>
      </dsp:txBody>
      <dsp:txXfrm>
        <a:off x="42043" y="2761314"/>
        <a:ext cx="1452106" cy="777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EB1A-8605-44B3-A2DB-1A7F0E3640E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88BF1-83A1-4361-9AA2-1FBB328E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88BF1-83A1-4361-9AA2-1FBB328E2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37D4-24AB-478B-B6DE-9A8E232C388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D187-3572-4BF0-A180-DD2AACCF7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87963"/>
          </a:xfrm>
        </p:spPr>
        <p:txBody>
          <a:bodyPr>
            <a:normAutofit/>
          </a:bodyPr>
          <a:lstStyle/>
          <a:p>
            <a:r>
              <a:rPr lang="en-US" sz="2000" smtClean="0"/>
              <a:t>Implemented Centralized Deployment Scenario.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endParaRPr lang="en-US" sz="200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600200"/>
            <a:ext cx="5257799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419060"/>
            <a:ext cx="1143000" cy="75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5433236"/>
            <a:ext cx="1143000" cy="75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(UE)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2151957"/>
              </p:ext>
            </p:extLst>
          </p:nvPr>
        </p:nvGraphicFramePr>
        <p:xfrm>
          <a:off x="3276600" y="2133600"/>
          <a:ext cx="3581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876300" y="2895600"/>
            <a:ext cx="1143000" cy="75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Adapter 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789125027"/>
              </p:ext>
            </p:extLst>
          </p:nvPr>
        </p:nvGraphicFramePr>
        <p:xfrm>
          <a:off x="2819400" y="2133600"/>
          <a:ext cx="4267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Oval 18"/>
          <p:cNvSpPr/>
          <p:nvPr/>
        </p:nvSpPr>
        <p:spPr>
          <a:xfrm>
            <a:off x="2971800" y="304800"/>
            <a:ext cx="152400" cy="93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48000" y="304800"/>
            <a:ext cx="2467458" cy="1280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48000" y="1210393"/>
            <a:ext cx="2467458" cy="108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9258" y="328411"/>
            <a:ext cx="152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47783" y="589139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Pub-Sub (Kafka)</a:t>
            </a:r>
            <a:endParaRPr lang="en-US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328284667"/>
              </p:ext>
            </p:extLst>
          </p:nvPr>
        </p:nvGraphicFramePr>
        <p:xfrm>
          <a:off x="2743200" y="1883734"/>
          <a:ext cx="4267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Rectangle 24"/>
          <p:cNvSpPr/>
          <p:nvPr/>
        </p:nvSpPr>
        <p:spPr>
          <a:xfrm>
            <a:off x="7471144" y="2814084"/>
            <a:ext cx="1143000" cy="75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Broker </a:t>
            </a: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755382880"/>
              </p:ext>
            </p:extLst>
          </p:nvPr>
        </p:nvGraphicFramePr>
        <p:xfrm>
          <a:off x="2819400" y="2133600"/>
          <a:ext cx="4267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0288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22222E-6 L 0.15625 -2.22222E-6 C 0.22414 -2.22222E-6 0.30834 -0.16991 0.30834 -0.30694 L 0.30834 -0.61389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-3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0834 -0.61389 C 0.30782 -0.55231 0.30764 -0.49051 0.30695 -0.4287 C 0.3066 -0.39004 0.30087 -0.35509 0.29532 -0.31759 C 0.29375 -0.30648 0.29393 -0.29676 0.29011 -0.2868 C 0.28768 -0.26875 0.28959 -0.24953 0.2849 -0.23194 C 0.27813 -0.20602 0.27431 -0.17986 0.2658 -0.15463 C 0.26007 -0.13842 0.25191 -0.1243 0.24254 -0.11134 C 0.23681 -0.10324 0.23368 -0.09375 0.22709 -0.0868 C 0.22414 -0.08379 0.22066 -0.08194 0.21806 -0.0787 C 0.21007 -0.07014 0.20313 -0.05741 0.19358 -0.05139 C 0.17726 -0.04143 0.1573 -0.03819 0.13941 -0.03541 C 0.12952 -0.03102 0.11632 -0.03032 0.10591 -0.02893 C 0.10157 -0.02708 0.09827 -0.02407 0.09427 -0.02245 C 0.0849 -0.01805 0.07431 -0.01782 0.06476 -0.01435 C 0.04358 -0.00694 0.02622 -0.00278 0.00417 -0.00278 " pathEditMode="relative" rAng="0" ptsTypes="ffffffffffffff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3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8542 2.22222E-6 C 0.26841 2.22222E-6 0.37084 -0.06783 0.37084 -0.12246 L 0.37084 -0.24445 " pathEditMode="relative" rAng="0" ptsTypes="FfFF">
                                      <p:cBhvr>
                                        <p:cTn id="38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83 -0.24375 C 0.37014 -0.20301 0.3717 -0.1824 0.36615 -0.14861 C 0.36528 -0.13819 0.3651 -0.12824 0.3625 -0.11805 C 0.36215 -0.11273 0.36285 -0.10671 0.36128 -0.10185 C 0.35729 -0.09027 0.35382 -0.09236 0.34809 -0.08727 C 0.33819 -0.07824 0.34583 -0.08379 0.33611 -0.07268 C 0.32326 -0.05787 0.30747 -0.05717 0.29167 -0.05162 C 0.26753 -0.04305 0.24462 -0.02777 0.21979 -0.02268 C 0.20104 -0.01389 0.18247 -0.00671 0.16337 -3.33333E-6 C 0.11007 -0.00092 0.05694 0.0007 0.00382 -0.00301 C 0.00208 -0.00301 0.00139 -0.00648 0.00017 -0.00787 " pathEditMode="relative" rAng="0" ptsTypes="ffffffffff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17726 1.11111E-6 C -0.25868 1.11111E-6 -0.35452 -0.05857 -0.35452 -0.10486 L -0.35452 -0.20972 " pathEditMode="relative" rAng="0" ptsTypes="FfFF">
                                      <p:cBhvr>
                                        <p:cTn id="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C -0.00225 0.0088 -0.00052 0.00625 -0.01111 0.00695 C -0.03177 0.00834 -0.05225 0.00926 -0.07291 0.01042 C -0.07986 0.01227 -0.08697 0.01389 -0.09357 0.01667 C -0.1651 0.01621 -0.20156 0.02084 -0.25885 0.01042 C -0.26128 0.00926 -0.26458 0.00973 -0.26614 0.00695 C -0.26892 0.00116 -0.27118 -0.00092 -0.27586 -0.003 C -0.28628 -0.01759 -0.30607 -0.02592 -0.31961 -0.03495 C -0.32725 -0.04583 -0.33402 -0.05648 -0.34131 -0.06713 C -0.34444 -0.07986 -0.34288 -0.07407 -0.34618 -0.08402 C -0.34895 -0.10509 -0.35312 -0.12731 -0.35833 -0.14814 C -0.35954 -0.16435 -0.36284 -0.18703 -0.35711 -0.20138 " pathEditMode="relative" rAng="0" ptsTypes="fffffffffffA">
                                      <p:cBhvr>
                                        <p:cTn id="98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5" grpId="2" animBg="1"/>
      <p:bldGraphic spid="11" grpId="0">
        <p:bldAsOne/>
      </p:bldGraphic>
      <p:bldGraphic spid="11" grpId="1">
        <p:bldAsOne/>
      </p:bldGraphic>
      <p:bldP spid="12" grpId="0" animBg="1"/>
      <p:bldP spid="12" grpId="1" animBg="1"/>
      <p:bldP spid="12" grpId="2" animBg="1"/>
      <p:bldGraphic spid="18" grpId="0">
        <p:bldAsOne/>
      </p:bldGraphic>
      <p:bldGraphic spid="18" grpId="1">
        <p:bldAsOne/>
      </p:bldGraphic>
      <p:bldP spid="19" grpId="0" animBg="1"/>
      <p:bldP spid="22" grpId="0" animBg="1"/>
      <p:bldP spid="23" grpId="0"/>
      <p:bldGraphic spid="24" grpId="0">
        <p:bldAsOne/>
      </p:bldGraphic>
      <p:bldGraphic spid="24" grpId="1">
        <p:bldAsOne/>
      </p:bldGraphic>
      <p:bldP spid="25" grpId="0" animBg="1"/>
      <p:bldP spid="25" grpId="1" animBg="1"/>
      <p:bldP spid="25" grpId="2" animBg="1"/>
      <p:bldGraphic spid="26" grpId="0">
        <p:bldAsOne/>
      </p:bldGraphic>
      <p:bldGraphic spid="26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22497" y="1788152"/>
            <a:ext cx="166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Pub-Sub (Kafka)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33635" y="807074"/>
            <a:ext cx="152400" cy="93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30764" y="807074"/>
            <a:ext cx="152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2" idx="4"/>
            <a:endCxn id="13" idx="4"/>
          </p:cNvCxnSpPr>
          <p:nvPr/>
        </p:nvCxnSpPr>
        <p:spPr>
          <a:xfrm flipV="1">
            <a:off x="2709835" y="1721474"/>
            <a:ext cx="2397129" cy="2361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13" idx="0"/>
          </p:cNvCxnSpPr>
          <p:nvPr/>
        </p:nvCxnSpPr>
        <p:spPr>
          <a:xfrm>
            <a:off x="2709835" y="807074"/>
            <a:ext cx="2397129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434621" y="3119565"/>
            <a:ext cx="2641254" cy="543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13356" y="2137454"/>
            <a:ext cx="0" cy="100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075875" y="2108507"/>
            <a:ext cx="0" cy="100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88903" y="2011374"/>
            <a:ext cx="142741" cy="1143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088921" y="1952788"/>
            <a:ext cx="135228" cy="13549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27446" y="176812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Broker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222839" y="3906303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468869" y="3891504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222839" y="4392205"/>
            <a:ext cx="1246030" cy="147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468869" y="3850808"/>
            <a:ext cx="67614" cy="433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151467" y="3827110"/>
            <a:ext cx="71372" cy="571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952320" y="3906303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70763" y="4391418"/>
            <a:ext cx="1171976" cy="15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145895" y="3884260"/>
            <a:ext cx="0" cy="50070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879946" y="3847369"/>
            <a:ext cx="71372" cy="571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38655" y="3815304"/>
            <a:ext cx="78346" cy="909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08881" y="4407004"/>
            <a:ext cx="159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Collision Handler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29612" y="4407004"/>
            <a:ext cx="1872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Congestion Handler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5256646" y="5241850"/>
            <a:ext cx="121222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Collision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52320" y="5257799"/>
            <a:ext cx="124334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Congestion 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540664" y="5296959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C(1,1)</a:t>
            </a:r>
            <a:endParaRPr lang="en-US" sz="1000" dirty="0"/>
          </a:p>
        </p:txBody>
      </p:sp>
      <p:sp>
        <p:nvSpPr>
          <p:cNvPr id="114" name="Rounded Rectangular Callout 113"/>
          <p:cNvSpPr/>
          <p:nvPr/>
        </p:nvSpPr>
        <p:spPr>
          <a:xfrm>
            <a:off x="540664" y="5595524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C(2,2)</a:t>
            </a:r>
            <a:endParaRPr lang="en-US" sz="1000" dirty="0"/>
          </a:p>
        </p:txBody>
      </p:sp>
      <p:sp>
        <p:nvSpPr>
          <p:cNvPr id="116" name="Rounded Rectangular Callout 115"/>
          <p:cNvSpPr/>
          <p:nvPr/>
        </p:nvSpPr>
        <p:spPr>
          <a:xfrm>
            <a:off x="1946857" y="5296959"/>
            <a:ext cx="686778" cy="247827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C(50,50)</a:t>
            </a:r>
            <a:endParaRPr lang="en-US" sz="1000" dirty="0"/>
          </a:p>
        </p:txBody>
      </p:sp>
      <p:sp>
        <p:nvSpPr>
          <p:cNvPr id="118" name="Rounded Rectangular Callout 117"/>
          <p:cNvSpPr/>
          <p:nvPr/>
        </p:nvSpPr>
        <p:spPr>
          <a:xfrm>
            <a:off x="1946857" y="5874844"/>
            <a:ext cx="686778" cy="247827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C(54,60)</a:t>
            </a:r>
            <a:endParaRPr lang="en-US" sz="1000" dirty="0"/>
          </a:p>
        </p:txBody>
      </p:sp>
      <p:sp>
        <p:nvSpPr>
          <p:cNvPr id="119" name="Rounded Rectangular Callout 118"/>
          <p:cNvSpPr/>
          <p:nvPr/>
        </p:nvSpPr>
        <p:spPr>
          <a:xfrm>
            <a:off x="537120" y="5880368"/>
            <a:ext cx="533400" cy="277936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C(3,2)</a:t>
            </a:r>
            <a:endParaRPr lang="en-US" sz="1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5334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247725"/>
            <a:ext cx="800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0              2             4           6           8          10          12        14          16            18            20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 flipH="1">
            <a:off x="685800" y="533400"/>
            <a:ext cx="243129" cy="3048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16279" y="6705600"/>
            <a:ext cx="3599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915400" y="2619999"/>
            <a:ext cx="0" cy="408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38655" y="2619999"/>
            <a:ext cx="7767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Callout 48"/>
          <p:cNvSpPr/>
          <p:nvPr/>
        </p:nvSpPr>
        <p:spPr>
          <a:xfrm>
            <a:off x="5316279" y="5307867"/>
            <a:ext cx="1008321" cy="690890"/>
          </a:xfrm>
          <a:prstGeom prst="wedgeEllipseCallo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C(2,1.6,3)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105" idx="2"/>
          </p:cNvCxnSpPr>
          <p:nvPr/>
        </p:nvCxnSpPr>
        <p:spPr>
          <a:xfrm>
            <a:off x="5862758" y="615625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2758" y="6172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652376" y="6172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85690" y="5252460"/>
            <a:ext cx="1243348" cy="96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68572" y="5277292"/>
            <a:ext cx="124334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(UE)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9143" y="2286000"/>
            <a:ext cx="1559571" cy="964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26637" y="2296474"/>
            <a:ext cx="1888680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(1,1)  - 192.168. 1.1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1921321" y="2638155"/>
            <a:ext cx="1888680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(2,2)  - 192.168. 2.1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1926637" y="2972154"/>
            <a:ext cx="1883364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(3,2)  - 192.168. 2.3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1921321" y="3306153"/>
            <a:ext cx="1883364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(50,50)  - 10.25. 2.3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1921321" y="3640152"/>
            <a:ext cx="1883364" cy="3339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(54,60)  - 10.68. 4.3</a:t>
            </a:r>
            <a:endParaRPr lang="en-US" sz="1600" dirty="0"/>
          </a:p>
        </p:txBody>
      </p:sp>
      <p:sp>
        <p:nvSpPr>
          <p:cNvPr id="95" name="Oval Callout 94"/>
          <p:cNvSpPr/>
          <p:nvPr/>
        </p:nvSpPr>
        <p:spPr>
          <a:xfrm>
            <a:off x="228887" y="2805154"/>
            <a:ext cx="623553" cy="346445"/>
          </a:xfrm>
          <a:prstGeom prst="wedgeEllipseCallou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C(3,3)</a:t>
            </a:r>
            <a:endParaRPr lang="en-US" sz="800" dirty="0"/>
          </a:p>
        </p:txBody>
      </p:sp>
      <p:sp>
        <p:nvSpPr>
          <p:cNvPr id="96" name="Oval Callout 95"/>
          <p:cNvSpPr/>
          <p:nvPr/>
        </p:nvSpPr>
        <p:spPr>
          <a:xfrm>
            <a:off x="1050511" y="2810824"/>
            <a:ext cx="623553" cy="346445"/>
          </a:xfrm>
          <a:prstGeom prst="wedgeEllipseCallou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C(2,3)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309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0.09514 0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-0.39259 L 1.94444E-6 -2.59259E-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3912 C 0.00295 -0.42361 0.00451 -0.45903 0.01059 -0.49051 C 0.01094 -0.52037 -0.00504 -0.56088 0.01163 -0.58032 C 0.01319 -0.5824 0.10625 -0.57801 0.12552 -0.57731 C 0.16666 -0.57824 0.19982 -0.57824 0.23837 -0.58495 C 0.25937 -0.59352 0.28194 -0.59907 0.3033 -0.6037 C 0.35677 -0.60231 0.40955 -0.6 0.46302 -0.59907 C 0.4783 -0.59467 0.4941 -0.59514 0.50955 -0.59444 C 0.52396 -0.58773 0.54635 -0.59074 0.56198 -0.58958 C 0.58194 -0.58148 0.59791 -0.5625 0.6191 -0.55879 C 0.625 -0.55602 0.62812 -0.5537 0.63507 -0.55254 C 0.6401 -0.55 0.64288 -0.54699 0.64757 -0.54467 C 0.65156 -0.53935 0.65156 -0.53588 0.6533 -0.52916 C 0.65295 -0.48379 0.65208 -0.34745 0.65208 -0.39282 " pathEditMode="relative" rAng="0" ptsTypes="fffffffffffffA">
                                      <p:cBhvr>
                                        <p:cTn id="2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208 -0.39282 C 0.62396 -0.39282 0.59618 -0.39282 0.56823 -0.39166 C 0.56128 -0.3912 0.55312 -0.38403 0.54601 -0.38217 C 0.53941 -0.37615 0.53628 -0.37662 0.52743 -0.37569 C 0.52465 -0.35092 0.52048 -0.32685 0.51823 -0.30208 C 0.51736 -0.25532 0.51684 -0.25115 0.51458 -0.21736 C 0.51423 -0.20231 0.51441 -0.1875 0.51354 -0.17245 C 0.51337 -0.17037 0.51163 -0.17615 0.51232 -0.17731 C 0.51614 -0.18264 0.5158 -0.17546 0.5158 -0.1743 " pathEditMode="relative" rAng="0" ptsTypes="ffffffffA">
                                      <p:cBhvr>
                                        <p:cTn id="2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41111 L -3.33333E-6 -3.33333E-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43333 C 0.00503 -0.46227 0.00677 -0.4875 0.00903 -0.51551 C 0.00955 -0.53148 0.0033 -0.58704 0.01614 -0.61319 C 0.02899 -0.725 0.11094 -0.64167 0.23559 -0.64259 C 0.25052 -0.64537 0.2651 -0.6493 0.27986 -0.65185 C 0.28993 -0.65579 0.30052 -0.65856 0.31076 -0.66111 C 0.31632 -0.6625 0.32726 -0.66597 0.32726 -0.66574 C 0.3743 -0.6581 0.42309 -0.66065 0.46996 -0.65972 C 0.48003 -0.65717 0.48923 -0.65069 0.49913 -0.64884 C 0.5368 -0.64213 0.57552 -0.6463 0.61354 -0.6456 C 0.62899 -0.63588 0.60833 -0.64977 0.62187 -0.63796 C 0.63142 -0.62963 0.64323 -0.62407 0.65416 -0.61944 C 0.66007 -0.6169 0.65746 -0.61782 0.66476 -0.61157 C 0.66719 -0.60949 0.67187 -0.60532 0.67187 -0.60509 C 0.67344 -0.60255 0.67535 -0.60046 0.67673 -0.59768 C 0.67847 -0.59398 0.67916 -0.58796 0.68038 -0.5838 C 0.67986 -0.57245 0.67951 -0.56088 0.67899 -0.54954 C 0.67882 -0.54653 0.67812 -0.54329 0.67795 -0.54028 C 0.67691 -0.525 0.67743 -0.5206 0.67552 -0.50764 C 0.66423 -0.43171 0.61979 -0.46528 0.55746 -0.46435 C 0.55382 -0.46111 0.55087 -0.45995 0.54687 -0.4581 C 0.54288 -0.45417 0.53958 -0.45231 0.53611 -0.44884 C 0.53021 -0.44329 0.5283 -0.43657 0.52291 -0.43171 C 0.5191 -0.42523 0.51771 -0.41759 0.51684 -0.40995 C 0.5158 -0.28866 0.52326 -0.32917 0.51337 -0.28148 C 0.51458 -0.2669 0.51458 -0.27199 0.51458 -0.26597 " pathEditMode="relative" rAng="0" ptsTypes="fffffffffffffffffffffffffA">
                                      <p:cBhvr>
                                        <p:cTn id="47" dur="2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7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0.48149 L -0.00452 0.00023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7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200"/>
                            </p:stCondLst>
                            <p:childTnLst>
                              <p:par>
                                <p:cTn id="6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0.48149 C 0.01007 -0.54792 0.01007 -0.61389 0.01093 -0.6801 C 0.01093 -0.68264 0.01302 -0.6926 0.01562 -0.69283 C 0.02656 -0.69445 0.03784 -0.69399 0.04878 -0.69468 C 0.05677 -0.69514 0.06458 -0.69584 0.07257 -0.6963 C 0.09218 -0.70047 0.11198 -0.70348 0.13194 -0.70579 C 0.2368 -0.73056 0.34583 -0.72524 0.45121 -0.70579 C 0.47187 -0.70209 0.4908 -0.69399 0.51163 -0.69144 C 0.54566 -0.68172 0.58142 -0.67269 0.61614 -0.67038 C 0.62621 -0.66644 0.63576 -0.66112 0.64583 -0.65764 C 0.6559 -0.65371 0.66649 -0.65209 0.67673 -0.64769 C 0.69548 -0.63959 0.71337 -0.625 0.73246 -0.61713 C 0.73698 -0.6132 0.74531 -0.60857 0.75034 -0.60602 C 0.75382 -0.60139 0.75798 -0.59815 0.76093 -0.59306 C 0.76632 -0.5838 0.76024 -0.59213 0.7658 -0.58496 C 0.76875 -0.57084 0.77048 -0.56783 0.76684 -0.54792 C 0.76632 -0.54538 0.76371 -0.54468 0.76232 -0.54306 C 0.75746 -0.53727 0.7526 -0.53264 0.7467 -0.52987 C 0.73715 -0.51713 0.73715 -0.5213 0.72656 -0.51389 C 0.7158 -0.50625 0.7059 -0.49213 0.69462 -0.48635 C 0.68003 -0.47917 0.66441 -0.47709 0.6493 -0.472 C 0.63107 -0.46621 0.61475 -0.45556 0.596 -0.45325 C 0.58593 -0.44792 0.59149 -0.45 0.57934 -0.44769 C 0.57118 -0.44422 0.56475 -0.43727 0.55694 -0.43311 C 0.54982 -0.42454 0.53767 -0.4257 0.52951 -0.41922 C 0.52621 -0.41204 0.52343 -0.4088 0.51771 -0.40579 C 0.51493 -0.40278 0.51284 -0.39815 0.51059 -0.39422 C 0.51111 -0.38102 0.51093 -0.37778 0.51284 -0.36737 C 0.51354 -0.36389 0.51458 -0.36088 0.51528 -0.35741 C 0.51562 -0.35579 0.51649 -0.35278 0.51649 -0.35186 " pathEditMode="relative" rAng="0" ptsTypes="fffffffffffffffffffffffffffffA">
                                      <p:cBhvr>
                                        <p:cTn id="63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38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2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-0.06128 0.00116 -0.10035 0.00186 -0.15382 0.00556 C -0.21875 -0.01041 -0.17309 -0.16643 -0.15764 -0.24953 C -0.15642 -0.2706 -0.15538 -0.29213 -0.15382 -0.31319 C -0.15278 -0.3912 -0.15278 -0.36412 -0.15278 -0.39444 " pathEditMode="relative" rAng="0" ptsTypes="ffffA">
                                      <p:cBhvr>
                                        <p:cTn id="7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7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20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77 -0.39444 C -0.15347 -0.45833 -0.15503 -0.50208 -0.15607 -0.56204 C -0.15503 -0.58657 -0.15156 -0.60625 -0.14583 -0.62917 C -0.14392 -0.63773 -0.14444 -0.64305 -0.14114 -0.65046 C -0.13055 -0.70185 -0.04913 -0.6544 -0.00972 -0.65046 C 0.01459 -0.64259 0.04115 -0.64143 0.0658 -0.63958 C 0.11702 -0.62824 0.18004 -0.63796 0.22414 -0.63842 C 0.30868 -0.64236 0.39341 -0.64398 0.47778 -0.63472 C 0.49427 -0.62708 0.51198 -0.62292 0.52778 -0.61227 C 0.53403 -0.60787 0.54063 -0.6044 0.54636 -0.59815 C 0.57153 -0.57407 0.54931 -0.59074 0.56268 -0.58125 C 0.56806 -0.57315 0.57327 -0.56481 0.579 -0.55671 C 0.57934 -0.55509 0.57934 -0.55324 0.58004 -0.55162 C 0.58056 -0.55 0.58195 -0.54954 0.58247 -0.54792 C 0.58473 -0.54004 0.58473 -0.53055 0.58594 -0.52222 C 0.58664 -0.50602 0.5915 -0.48287 0.58125 -0.47176 C 0.57761 -0.45764 0.56806 -0.44097 0.56025 -0.43102 C 0.55851 -0.42824 0.55625 -0.42778 0.55452 -0.42523 C 0.54966 -0.41875 0.54532 -0.41204 0.54063 -0.40486 C 0.53802 -0.40092 0.53421 -0.39907 0.53125 -0.39606 C 0.51198 -0.37454 0.49254 -0.35532 0.46841 -0.3493 C 0.45764 -0.34282 0.44705 -0.33518 0.43594 -0.33032 C 0.43282 -0.32569 0.429 -0.32384 0.42535 -0.31991 C 0.42344 -0.30972 0.42396 -0.29977 0.42188 -0.29004 C 0.42084 -0.17662 0.44601 -0.17801 0.41962 -0.17801 " pathEditMode="relative" rAng="0" ptsTypes="ffffffffffffffffffffffffA">
                                      <p:cBhvr>
                                        <p:cTn id="7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4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2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7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2 -0.00463 C -0.25382 -0.00185 -0.16563 0.04745 -0.16268 -0.34699 C -0.16268 -0.35046 -0.16042 -0.37593 -0.16025 -0.3794 C -0.15851 -0.45671 -0.15868 -0.42454 -0.15868 -0.47477 " pathEditMode="relative" rAng="0" ptsTypes="fffA">
                                      <p:cBhvr>
                                        <p:cTn id="8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7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700"/>
                            </p:stCondLst>
                            <p:childTnLst>
                              <p:par>
                                <p:cTn id="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78 -0.4787 C -0.14184 -0.52338 -0.12986 -0.56759 -0.12552 -0.61713 C -0.125 -0.6331 -0.12865 -0.64977 -0.12431 -0.66574 C -0.12309 -0.67037 -0.11702 -0.66783 -0.11302 -0.66875 C -0.10782 -0.67014 -0.10295 -0.66968 -0.09757 -0.67014 C -0.09254 -0.6713 -0.08854 -0.67269 -0.08334 -0.67477 C 0.0743 -0.67408 0.23246 -0.67732 0.3901 -0.66736 C 0.41771 -0.66019 0.44531 -0.64884 0.47396 -0.64283 C 0.47673 -0.6412 0.47951 -0.63843 0.48264 -0.63658 C 0.48837 -0.63333 0.496 -0.63171 0.50208 -0.6294 C 0.50451 -0.62523 0.50538 -0.62037 0.50798 -0.61551 C 0.50642 -0.60417 0.50625 -0.59306 0.50555 -0.58241 C 0.50503 -0.57269 0.5 -0.56505 0.4967 -0.55671 C 0.49618 -0.54908 0.496 -0.53241 0.49288 -0.52338 C 0.49236 -0.52222 0.49114 -0.52153 0.49045 -0.5206 C 0.48368 -0.50648 0.47656 -0.49283 0.46614 -0.4831 C 0.4651 -0.48102 0.46475 -0.47894 0.46354 -0.47708 C 0.46267 -0.47546 0.46076 -0.47546 0.46007 -0.47408 C 0.45937 -0.47199 0.45972 -0.46991 0.4592 -0.46806 C 0.45729 -0.46389 0.45191 -0.45579 0.45191 -0.45556 C 0.44965 -0.44653 0.44618 -0.43796 0.44357 -0.42847 C 0.44149 -0.42083 0.44149 -0.41204 0.43628 -0.40625 C 0.43489 -0.39676 0.43177 -0.3882 0.42968 -0.3787 C 0.42812 -0.37153 0.42691 -0.36574 0.42361 -0.35903 C 0.42205 -0.35394 0.42048 -0.34908 0.41909 -0.34398 C 0.41771 -0.34097 0.41684 -0.33472 0.41684 -0.33449 C 0.41771 -0.30972 0.41198 -0.31204 0.42083 -0.31204 " pathEditMode="relative" rAng="0" ptsTypes="ffffffffffffffffffffffffffA">
                                      <p:cBhvr>
                                        <p:cTn id="9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38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700"/>
                            </p:stCondLst>
                            <p:childTnLst>
                              <p:par>
                                <p:cTn id="96" presetID="6" presetClass="emph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000"/>
                            </p:stCondLst>
                            <p:childTnLst>
                              <p:par>
                                <p:cTn id="9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8 -0.17431 L 0.5158 0.07569 " pathEditMode="relative" rAng="0" ptsTypes="AA">
                                      <p:cBhvr>
                                        <p:cTn id="100" dur="27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58 -0.26597 L 0.51458 -0.01597 " pathEditMode="relative" rAng="0" ptsTypes="AA">
                                      <p:cBhvr>
                                        <p:cTn id="102" dur="2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49 -0.35185 L 0.51649 -0.10741 " pathEditMode="relative" rAng="0" ptsTypes="AA">
                                      <p:cBhvr>
                                        <p:cTn id="104" dur="2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62 -0.17801 L 0.42465 0.07616 " pathEditMode="relative" rAng="0" ptsTypes="AA">
                                      <p:cBhvr>
                                        <p:cTn id="106" dur="2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270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62 -0.26227 L 0.42465 -0.05255 " pathEditMode="relative" rAng="0" ptsTypes="AA">
                                      <p:cBhvr>
                                        <p:cTn id="108" dur="28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800"/>
                            </p:stCondLst>
                            <p:childTnLst>
                              <p:par>
                                <p:cTn id="110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6300"/>
                            </p:stCondLst>
                            <p:childTnLst>
                              <p:par>
                                <p:cTn id="1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7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4 0.02453 0.00069 0.04838 0.00121 0.07291 C 0.00191 0.10277 0.00034 0.0993 0.01736 0.10717 C 0.0875 0.10601 0.14513 0.10347 0.2151 0.10254 C 0.23767 0.09606 0.271 0.09722 0.29409 0.09629 C 0.29913 0.09514 0.30329 0.09351 0.30816 0.09166 C 0.3092 0.08264 0.31093 0.07639 0.31388 0.06828 C 0.31579 0.05324 0.32013 0.03981 0.32204 0.025 C 0.32135 -0.16899 0.3302 -0.23149 0.31267 -0.36899 C 0.31232 -0.37824 0.3118 -0.3875 0.31163 -0.39676 C 0.31111 -0.41968 0.32135 -0.44769 0.31041 -0.46505 C 0.30173 -0.47894 0.28333 -0.46389 0.26979 -0.46343 C 0.25607 -0.46065 0.24253 -0.45787 0.22899 -0.45417 C 0.21736 -0.45533 0.20677 -0.45741 0.19531 -0.4588 C 0.17517 -0.46574 0.14253 -0.46297 0.12673 -0.46343 C 0.1217 -0.46574 0.11666 -0.46574 0.11163 -0.46806 C 0.10625 -0.47524 0.10399 -0.4801 0.1 -0.4882 C 0.09722 -0.49375 0.08663 -0.50139 0.08246 -0.50695 C 0.07934 -0.51088 0.07899 -0.51343 0.07673 -0.51783 C 0.07482 -0.52153 0.07083 -0.52848 0.07083 -0.52848 C 0.07013 -0.53241 0.06805 -0.53542 0.06736 -0.53936 C 0.06649 -0.54491 0.06736 -0.55093 0.06632 -0.55649 C 0.06579 -0.55903 0.06371 -0.56042 0.06267 -0.56274 C 0.0585 -0.57269 0.05555 -0.58311 0.05 -0.59213 C 0.04496 -0.60047 0.03593 -0.60394 0.03142 -0.61227 C 0.02725 -0.61968 0.02934 -0.61667 0.02552 -0.62153 C 0.02222 -0.63056 0.01597 -0.63727 0.0092 -0.64167 C 0.00052 -0.65417 -0.02518 -0.65186 -0.0349 -0.65255 C -0.12362 -0.67732 -0.29584 -0.65394 -0.40122 -0.65255 C -0.4125 -0.6507 -0.42362 -0.64676 -0.4349 -0.64491 C -0.45521 -0.63797 -0.4757 -0.63195 -0.49653 -0.62778 C -0.50053 -0.62593 -0.50261 -0.62315 -0.50591 -0.62014 C -0.51598 -0.61111 -0.51632 -0.60602 -0.52205 -0.59213 C -0.52344 -0.58889 -0.52553 -0.58611 -0.52674 -0.58287 C -0.52761 -0.58079 -0.5283 -0.57871 -0.52917 -0.57662 C -0.53143 -0.5632 -0.53941 -0.55047 -0.53959 -0.53635 C -0.53993 -0.50787 -0.53959 -0.47963 -0.53959 -0.45116 " pathEditMode="relative" ptsTypes="ffffffffffffffffffffffffffffffffffffA">
                                      <p:cBhvr>
                                        <p:cTn id="136" dur="8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7600"/>
                            </p:stCondLst>
                            <p:childTnLst>
                              <p:par>
                                <p:cTn id="1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9900"/>
                            </p:stCondLst>
                            <p:childTnLst>
                              <p:par>
                                <p:cTn id="1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2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5100"/>
                            </p:stCondLst>
                            <p:childTnLst>
                              <p:par>
                                <p:cTn id="1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0059 0.3888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9444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01563 0.3981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12" grpId="0" animBg="1"/>
      <p:bldP spid="112" grpId="1" animBg="1"/>
      <p:bldP spid="112" grpId="2" animBg="1"/>
      <p:bldP spid="112" grpId="3" animBg="1"/>
      <p:bldP spid="112" grpId="4" animBg="1"/>
      <p:bldP spid="112" grpId="5" animBg="1"/>
      <p:bldP spid="114" grpId="0" animBg="1"/>
      <p:bldP spid="114" grpId="1" animBg="1"/>
      <p:bldP spid="114" grpId="2" animBg="1"/>
      <p:bldP spid="114" grpId="3" animBg="1"/>
      <p:bldP spid="114" grpId="4" animBg="1"/>
      <p:bldP spid="116" grpId="0" animBg="1"/>
      <p:bldP spid="116" grpId="1" animBg="1"/>
      <p:bldP spid="116" grpId="2" animBg="1"/>
      <p:bldP spid="116" grpId="3" animBg="1"/>
      <p:bldP spid="116" grpId="4" animBg="1"/>
      <p:bldP spid="118" grpId="0" animBg="1"/>
      <p:bldP spid="118" grpId="1" animBg="1"/>
      <p:bldP spid="118" grpId="2" animBg="1"/>
      <p:bldP spid="118" grpId="3" animBg="1"/>
      <p:bldP spid="118" grpId="4" animBg="1"/>
      <p:bldP spid="119" grpId="0" animBg="1"/>
      <p:bldP spid="119" grpId="1" animBg="1"/>
      <p:bldP spid="119" grpId="2" animBg="1"/>
      <p:bldP spid="119" grpId="3" animBg="1"/>
      <p:bldP spid="119" grpId="4" animBg="1"/>
      <p:bldP spid="15" grpId="0" animBg="1"/>
      <p:bldP spid="49" grpId="0" animBg="1"/>
      <p:bldP spid="49" grpId="1" animBg="1"/>
      <p:bldP spid="49" grpId="2" animBg="1"/>
      <p:bldP spid="51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5" grpId="1" animBg="1"/>
      <p:bldP spid="96" grpId="0" animBg="1"/>
      <p:bldP spid="9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8"/>
            <a:ext cx="82296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0" y="14478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55626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9072" y="5589178"/>
            <a:ext cx="13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-axis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863" y="1143000"/>
            <a:ext cx="7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Y-axis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0634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556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06600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5043" y="5564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1767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33807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24492" y="556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5157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32514" y="5559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8948" y="480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8316" y="4116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948" y="349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7740" y="282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774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7740" y="1678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61875" y="4837814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V(1,1)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443630" y="345063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V(5,3)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443630" y="2754937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V(5,4)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761590" y="409604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V(4,2)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934023" y="2209800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V(3,5)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661875" y="1449940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V(1,6)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291494" y="2165866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V(8,5)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263117" y="409604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V(6,2)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3425887" y="2438400"/>
            <a:ext cx="2820956" cy="27315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admin\Downloads\simu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310" y="3507560"/>
            <a:ext cx="415554" cy="69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167110" y="3180608"/>
            <a:ext cx="888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Simulator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2506601" y="1327666"/>
            <a:ext cx="3970399" cy="4082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94960" y="4853763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V(7,1)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1625655" y="2754937"/>
            <a:ext cx="6820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V(1,4)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50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-0.22257 -0.006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8" y="-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225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07517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-0.20868 -0.093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6215 0.0027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28" grpId="0" animBg="1"/>
      <p:bldP spid="29" grpId="0"/>
      <p:bldP spid="29" grpId="1"/>
      <p:bldP spid="29" grpId="2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 based events</a:t>
            </a:r>
          </a:p>
          <a:p>
            <a:r>
              <a:rPr lang="en-US" dirty="0" smtClean="0"/>
              <a:t>Integrating Trust</a:t>
            </a:r>
            <a:endParaRPr lang="en-US" dirty="0"/>
          </a:p>
          <a:p>
            <a:r>
              <a:rPr lang="en-US" dirty="0" smtClean="0"/>
              <a:t>Multiple Deployment Scenarios</a:t>
            </a:r>
            <a:endParaRPr lang="en-US" dirty="0" smtClean="0"/>
          </a:p>
          <a:p>
            <a:r>
              <a:rPr lang="en-US" dirty="0" smtClean="0"/>
              <a:t>Retention </a:t>
            </a:r>
            <a:r>
              <a:rPr lang="en-US" dirty="0" smtClean="0"/>
              <a:t>Period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265</Words>
  <Application>Microsoft Office PowerPoint</Application>
  <PresentationFormat>On-screen Show (4:3)</PresentationFormat>
  <Paragraphs>136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Implementation</vt:lpstr>
      <vt:lpstr>PowerPoint Presentation</vt:lpstr>
      <vt:lpstr>PowerPoint Presentation</vt:lpstr>
      <vt:lpstr>Evaluation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363</cp:revision>
  <dcterms:created xsi:type="dcterms:W3CDTF">2016-11-20T20:03:12Z</dcterms:created>
  <dcterms:modified xsi:type="dcterms:W3CDTF">2016-11-28T21:28:01Z</dcterms:modified>
</cp:coreProperties>
</file>