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5954395" cy="420814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B3C2116-3696-4B65-B29E-F587E19955CE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4660"/>
  </p:normalViewPr>
  <p:slideViewPr>
    <p:cSldViewPr snapToGrid="0">
      <p:cViewPr>
        <p:scale>
          <a:sx n="100" d="100"/>
          <a:sy n="100" d="100"/>
        </p:scale>
        <p:origin x="528" y="-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5570F-8081-4965-963E-CF8C6A6D0306}" type="datetimeFigureOut">
              <a:rPr lang="en-AU" smtClean="0"/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35288" y="857250"/>
            <a:ext cx="32734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4E2CB-086A-4DE5-B905-C65313FBAA8F}" type="slidenum">
              <a:rPr lang="en-AU" smtClean="0"/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581025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1pPr>
    <a:lvl2pPr marL="290195" algn="l" defTabSz="581025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2pPr>
    <a:lvl3pPr marL="581025" algn="l" defTabSz="581025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3pPr>
    <a:lvl4pPr marL="871220" algn="l" defTabSz="581025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4pPr>
    <a:lvl5pPr marL="1161415" algn="l" defTabSz="581025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5pPr>
    <a:lvl6pPr marL="1451610" algn="l" defTabSz="581025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6pPr>
    <a:lvl7pPr marL="1742440" algn="l" defTabSz="581025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7pPr>
    <a:lvl8pPr marL="2032635" algn="l" defTabSz="581025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8pPr>
    <a:lvl9pPr marL="2322830" algn="l" defTabSz="581025" rtl="0" eaLnBrk="1" latinLnBrk="0" hangingPunct="1">
      <a:defRPr sz="7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54E2CB-086A-4DE5-B905-C65313FBAA8F}" type="slidenum">
              <a:rPr lang="en-AU" smtClean="0"/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54395" cy="42081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956" y="2281360"/>
            <a:ext cx="5344483" cy="664341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5990" y="3031423"/>
            <a:ext cx="5347585" cy="601999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7720" y="3832139"/>
            <a:ext cx="1389359" cy="29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0429932-A643-4DDC-99E1-01E30E9DF813}" type="datetimeFigureOut">
              <a:rPr lang="en-AU" smtClean="0"/>
            </a:fld>
            <a:endParaRPr lang="en-AU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34418" y="3832139"/>
            <a:ext cx="1885558" cy="29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67316" y="3832139"/>
            <a:ext cx="1389359" cy="29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B4CD742-9AF5-4F3D-BDCB-28022E6CE44A}" type="slidenum">
              <a:rPr lang="en-AU" smtClean="0"/>
            </a:fld>
            <a:endParaRPr lang="en-AU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0429932-A643-4DDC-99E1-01E30E9DF813}" type="datetimeFigureOut">
              <a:rPr lang="en-AU" smtClean="0"/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B4CD742-9AF5-4F3D-BDCB-28022E6CE44A}" type="slidenum">
              <a:rPr lang="en-AU" smtClean="0"/>
            </a:fld>
            <a:endParaRPr lang="en-AU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16936" y="116893"/>
            <a:ext cx="1339739" cy="3643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720" y="116893"/>
            <a:ext cx="3919977" cy="3643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0429932-A643-4DDC-99E1-01E30E9DF813}" type="datetimeFigureOut">
              <a:rPr lang="en-AU" smtClean="0"/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B4CD742-9AF5-4F3D-BDCB-28022E6CE44A}" type="slidenum">
              <a:rPr lang="en-AU" smtClean="0"/>
            </a:fld>
            <a:endParaRPr lang="en-AU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0429932-A643-4DDC-99E1-01E30E9DF813}" type="datetimeFigureOut">
              <a:rPr lang="en-AU" smtClean="0"/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B4CD742-9AF5-4F3D-BDCB-28022E6CE44A}" type="slidenum">
              <a:rPr lang="en-AU" smtClean="0"/>
            </a:fld>
            <a:endParaRPr lang="en-AU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64" y="1049114"/>
            <a:ext cx="5135666" cy="1750471"/>
          </a:xfrm>
        </p:spPr>
        <p:txBody>
          <a:bodyPr anchor="b"/>
          <a:lstStyle>
            <a:lvl1pPr>
              <a:defRPr sz="368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264" y="2816145"/>
            <a:ext cx="5135666" cy="920531"/>
          </a:xfrm>
        </p:spPr>
        <p:txBody>
          <a:bodyPr/>
          <a:lstStyle>
            <a:lvl1pPr marL="0" indent="0">
              <a:buNone/>
              <a:defRPr sz="1475"/>
            </a:lvl1pPr>
            <a:lvl2pPr marL="280670" indent="0">
              <a:buNone/>
              <a:defRPr sz="1225"/>
            </a:lvl2pPr>
            <a:lvl3pPr marL="561340" indent="0">
              <a:buNone/>
              <a:defRPr sz="1105"/>
            </a:lvl3pPr>
            <a:lvl4pPr marL="841375" indent="0">
              <a:buNone/>
              <a:defRPr sz="980"/>
            </a:lvl4pPr>
            <a:lvl5pPr marL="1122045" indent="0">
              <a:buNone/>
              <a:defRPr sz="980"/>
            </a:lvl5pPr>
            <a:lvl6pPr marL="1402715" indent="0">
              <a:buNone/>
              <a:defRPr sz="980"/>
            </a:lvl6pPr>
            <a:lvl7pPr marL="1683385" indent="0">
              <a:buNone/>
              <a:defRPr sz="980"/>
            </a:lvl7pPr>
            <a:lvl8pPr marL="1964055" indent="0">
              <a:buNone/>
              <a:defRPr sz="980"/>
            </a:lvl8pPr>
            <a:lvl9pPr marL="2244090" indent="0">
              <a:buNone/>
              <a:defRPr sz="98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0429932-A643-4DDC-99E1-01E30E9DF813}" type="datetimeFigureOut">
              <a:rPr lang="en-AU" smtClean="0"/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B4CD742-9AF5-4F3D-BDCB-28022E6CE44A}" type="slidenum">
              <a:rPr lang="en-AU" smtClean="0"/>
            </a:fld>
            <a:endParaRPr lang="en-AU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720" y="720840"/>
            <a:ext cx="2629858" cy="30392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6817" y="720840"/>
            <a:ext cx="2629858" cy="30392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0429932-A643-4DDC-99E1-01E30E9DF813}" type="datetimeFigureOut">
              <a:rPr lang="en-AU" smtClean="0"/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B4CD742-9AF5-4F3D-BDCB-28022E6CE44A}" type="slidenum">
              <a:rPr lang="en-AU" smtClean="0"/>
            </a:fld>
            <a:endParaRPr lang="en-AU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99" y="224045"/>
            <a:ext cx="5135666" cy="8133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399" y="1031580"/>
            <a:ext cx="2519246" cy="505562"/>
          </a:xfrm>
        </p:spPr>
        <p:txBody>
          <a:bodyPr anchor="b"/>
          <a:lstStyle>
            <a:lvl1pPr marL="0" indent="0">
              <a:buNone/>
              <a:defRPr sz="1475" b="1"/>
            </a:lvl1pPr>
            <a:lvl2pPr marL="280670" indent="0">
              <a:buNone/>
              <a:defRPr sz="1225" b="1"/>
            </a:lvl2pPr>
            <a:lvl3pPr marL="561340" indent="0">
              <a:buNone/>
              <a:defRPr sz="1105" b="1"/>
            </a:lvl3pPr>
            <a:lvl4pPr marL="841375" indent="0">
              <a:buNone/>
              <a:defRPr sz="980" b="1"/>
            </a:lvl4pPr>
            <a:lvl5pPr marL="1122045" indent="0">
              <a:buNone/>
              <a:defRPr sz="980" b="1"/>
            </a:lvl5pPr>
            <a:lvl6pPr marL="1402715" indent="0">
              <a:buNone/>
              <a:defRPr sz="980" b="1"/>
            </a:lvl6pPr>
            <a:lvl7pPr marL="1683385" indent="0">
              <a:buNone/>
              <a:defRPr sz="980" b="1"/>
            </a:lvl7pPr>
            <a:lvl8pPr marL="1964055" indent="0">
              <a:buNone/>
              <a:defRPr sz="980" b="1"/>
            </a:lvl8pPr>
            <a:lvl9pPr marL="2244090" indent="0">
              <a:buNone/>
              <a:defRPr sz="98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399" y="1537142"/>
            <a:ext cx="2519246" cy="22609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14412" y="1031580"/>
            <a:ext cx="2531652" cy="505562"/>
          </a:xfrm>
        </p:spPr>
        <p:txBody>
          <a:bodyPr anchor="b"/>
          <a:lstStyle>
            <a:lvl1pPr marL="0" indent="0">
              <a:buNone/>
              <a:defRPr sz="1475" b="1"/>
            </a:lvl1pPr>
            <a:lvl2pPr marL="280670" indent="0">
              <a:buNone/>
              <a:defRPr sz="1225" b="1"/>
            </a:lvl2pPr>
            <a:lvl3pPr marL="561340" indent="0">
              <a:buNone/>
              <a:defRPr sz="1105" b="1"/>
            </a:lvl3pPr>
            <a:lvl4pPr marL="841375" indent="0">
              <a:buNone/>
              <a:defRPr sz="980" b="1"/>
            </a:lvl4pPr>
            <a:lvl5pPr marL="1122045" indent="0">
              <a:buNone/>
              <a:defRPr sz="980" b="1"/>
            </a:lvl5pPr>
            <a:lvl6pPr marL="1402715" indent="0">
              <a:buNone/>
              <a:defRPr sz="980" b="1"/>
            </a:lvl6pPr>
            <a:lvl7pPr marL="1683385" indent="0">
              <a:buNone/>
              <a:defRPr sz="980" b="1"/>
            </a:lvl7pPr>
            <a:lvl8pPr marL="1964055" indent="0">
              <a:buNone/>
              <a:defRPr sz="980" b="1"/>
            </a:lvl8pPr>
            <a:lvl9pPr marL="2244090" indent="0">
              <a:buNone/>
              <a:defRPr sz="98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14412" y="1537142"/>
            <a:ext cx="2531652" cy="22609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0429932-A643-4DDC-99E1-01E30E9DF813}" type="datetimeFigureOut">
              <a:rPr lang="en-AU" smtClean="0"/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B4CD742-9AF5-4F3D-BDCB-28022E6CE44A}" type="slidenum">
              <a:rPr lang="en-AU" smtClean="0"/>
            </a:fld>
            <a:endParaRPr lang="en-AU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0429932-A643-4DDC-99E1-01E30E9DF813}" type="datetimeFigureOut">
              <a:rPr lang="en-AU" smtClean="0"/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B4CD742-9AF5-4F3D-BDCB-28022E6CE44A}" type="slidenum">
              <a:rPr lang="en-AU" smtClean="0"/>
            </a:fld>
            <a:endParaRPr lang="en-AU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0429932-A643-4DDC-99E1-01E30E9DF813}" type="datetimeFigureOut">
              <a:rPr lang="en-AU" smtClean="0"/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B4CD742-9AF5-4F3D-BDCB-28022E6CE44A}" type="slidenum">
              <a:rPr lang="en-AU" smtClean="0"/>
            </a:fld>
            <a:endParaRPr lang="en-AU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99" y="280543"/>
            <a:ext cx="1920706" cy="981901"/>
          </a:xfrm>
        </p:spPr>
        <p:txBody>
          <a:bodyPr anchor="b"/>
          <a:lstStyle>
            <a:lvl1pPr>
              <a:defRPr sz="196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1652" y="605895"/>
            <a:ext cx="3014412" cy="2990510"/>
          </a:xfrm>
        </p:spPr>
        <p:txBody>
          <a:bodyPr/>
          <a:lstStyle>
            <a:lvl1pPr>
              <a:defRPr sz="1965"/>
            </a:lvl1pPr>
            <a:lvl2pPr>
              <a:defRPr sz="1720"/>
            </a:lvl2pPr>
            <a:lvl3pPr>
              <a:defRPr sz="1475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399" y="1262444"/>
            <a:ext cx="1920706" cy="2338833"/>
          </a:xfrm>
        </p:spPr>
        <p:txBody>
          <a:bodyPr/>
          <a:lstStyle>
            <a:lvl1pPr marL="0" indent="0">
              <a:buNone/>
              <a:defRPr sz="980"/>
            </a:lvl1pPr>
            <a:lvl2pPr marL="280670" indent="0">
              <a:buNone/>
              <a:defRPr sz="860"/>
            </a:lvl2pPr>
            <a:lvl3pPr marL="561340" indent="0">
              <a:buNone/>
              <a:defRPr sz="735"/>
            </a:lvl3pPr>
            <a:lvl4pPr marL="841375" indent="0">
              <a:buNone/>
              <a:defRPr sz="615"/>
            </a:lvl4pPr>
            <a:lvl5pPr marL="1122045" indent="0">
              <a:buNone/>
              <a:defRPr sz="615"/>
            </a:lvl5pPr>
            <a:lvl6pPr marL="1402715" indent="0">
              <a:buNone/>
              <a:defRPr sz="615"/>
            </a:lvl6pPr>
            <a:lvl7pPr marL="1683385" indent="0">
              <a:buNone/>
              <a:defRPr sz="615"/>
            </a:lvl7pPr>
            <a:lvl8pPr marL="1964055" indent="0">
              <a:buNone/>
              <a:defRPr sz="615"/>
            </a:lvl8pPr>
            <a:lvl9pPr marL="2244090" indent="0">
              <a:buNone/>
              <a:defRPr sz="61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0429932-A643-4DDC-99E1-01E30E9DF813}" type="datetimeFigureOut">
              <a:rPr lang="en-AU" smtClean="0"/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B4CD742-9AF5-4F3D-BDCB-28022E6CE44A}" type="slidenum">
              <a:rPr lang="en-AU" smtClean="0"/>
            </a:fld>
            <a:endParaRPr lang="en-AU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99" y="280543"/>
            <a:ext cx="1920706" cy="981901"/>
          </a:xfrm>
        </p:spPr>
        <p:txBody>
          <a:bodyPr anchor="b"/>
          <a:lstStyle>
            <a:lvl1pPr>
              <a:defRPr sz="196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31652" y="605895"/>
            <a:ext cx="3014412" cy="299051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1965"/>
            </a:lvl1pPr>
            <a:lvl2pPr marL="280670" indent="0">
              <a:buNone/>
              <a:defRPr sz="1720"/>
            </a:lvl2pPr>
            <a:lvl3pPr marL="561340" indent="0">
              <a:buNone/>
              <a:defRPr sz="1475"/>
            </a:lvl3pPr>
            <a:lvl4pPr marL="841375" indent="0">
              <a:buNone/>
              <a:defRPr sz="1225"/>
            </a:lvl4pPr>
            <a:lvl5pPr marL="1122045" indent="0">
              <a:buNone/>
              <a:defRPr sz="1225"/>
            </a:lvl5pPr>
            <a:lvl6pPr marL="1402715" indent="0">
              <a:buNone/>
              <a:defRPr sz="1225"/>
            </a:lvl6pPr>
            <a:lvl7pPr marL="1683385" indent="0">
              <a:buNone/>
              <a:defRPr sz="1225"/>
            </a:lvl7pPr>
            <a:lvl8pPr marL="1964055" indent="0">
              <a:buNone/>
              <a:defRPr sz="1225"/>
            </a:lvl8pPr>
            <a:lvl9pPr marL="2244090" indent="0">
              <a:buNone/>
              <a:defRPr sz="1225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399" y="1262444"/>
            <a:ext cx="1920706" cy="2338833"/>
          </a:xfrm>
        </p:spPr>
        <p:txBody>
          <a:bodyPr/>
          <a:lstStyle>
            <a:lvl1pPr marL="0" indent="0">
              <a:buNone/>
              <a:defRPr sz="980"/>
            </a:lvl1pPr>
            <a:lvl2pPr marL="280670" indent="0">
              <a:buNone/>
              <a:defRPr sz="860"/>
            </a:lvl2pPr>
            <a:lvl3pPr marL="561340" indent="0">
              <a:buNone/>
              <a:defRPr sz="735"/>
            </a:lvl3pPr>
            <a:lvl4pPr marL="841375" indent="0">
              <a:buNone/>
              <a:defRPr sz="615"/>
            </a:lvl4pPr>
            <a:lvl5pPr marL="1122045" indent="0">
              <a:buNone/>
              <a:defRPr sz="615"/>
            </a:lvl5pPr>
            <a:lvl6pPr marL="1402715" indent="0">
              <a:buNone/>
              <a:defRPr sz="615"/>
            </a:lvl6pPr>
            <a:lvl7pPr marL="1683385" indent="0">
              <a:buNone/>
              <a:defRPr sz="615"/>
            </a:lvl7pPr>
            <a:lvl8pPr marL="1964055" indent="0">
              <a:buNone/>
              <a:defRPr sz="615"/>
            </a:lvl8pPr>
            <a:lvl9pPr marL="2244090" indent="0">
              <a:buNone/>
              <a:defRPr sz="61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0429932-A643-4DDC-99E1-01E30E9DF813}" type="datetimeFigureOut">
              <a:rPr lang="en-AU" smtClean="0"/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B4CD742-9AF5-4F3D-BDCB-28022E6CE44A}" type="slidenum">
              <a:rPr lang="en-AU" smtClean="0"/>
            </a:fld>
            <a:endParaRPr lang="en-AU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5954395" cy="42081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297720" y="116893"/>
            <a:ext cx="5358956" cy="35749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297720" y="720840"/>
            <a:ext cx="5358956" cy="3039216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7720" y="3832139"/>
            <a:ext cx="1389359" cy="292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860"/>
            </a:lvl1pPr>
          </a:lstStyle>
          <a:p>
            <a:fld id="{40429932-A643-4DDC-99E1-01E30E9DF813}" type="datetimeFigureOut">
              <a:rPr lang="en-AU" smtClean="0"/>
            </a:fld>
            <a:endParaRPr lang="en-A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34418" y="3832139"/>
            <a:ext cx="1885558" cy="292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860"/>
            </a:lvl1pPr>
          </a:lstStyle>
          <a:p>
            <a:endParaRPr lang="en-AU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67316" y="3832139"/>
            <a:ext cx="1389359" cy="292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860"/>
            </a:lvl1pPr>
          </a:lstStyle>
          <a:p>
            <a:fld id="{BB4CD742-9AF5-4F3D-BDCB-28022E6CE44A}" type="slidenum">
              <a:rPr lang="en-AU" smtClean="0"/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1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210185" indent="-210185" algn="l" rtl="0" fontAlgn="base">
        <a:spcBef>
          <a:spcPct val="12000"/>
        </a:spcBef>
        <a:spcAft>
          <a:spcPct val="0"/>
        </a:spcAft>
        <a:buChar char="•"/>
        <a:defRPr sz="1965" kern="1200">
          <a:solidFill>
            <a:schemeClr val="tx1"/>
          </a:solidFill>
          <a:latin typeface="+mn-lt"/>
          <a:ea typeface="+mn-ea"/>
          <a:cs typeface="+mn-cs"/>
        </a:defRPr>
      </a:lvl1pPr>
      <a:lvl2pPr marL="455930" indent="-175260" algn="l" rtl="0" fontAlgn="base">
        <a:spcBef>
          <a:spcPct val="12000"/>
        </a:spcBef>
        <a:spcAft>
          <a:spcPct val="0"/>
        </a:spcAft>
        <a:buChar char="–"/>
        <a:defRPr sz="1720" kern="1200">
          <a:solidFill>
            <a:schemeClr val="tx1"/>
          </a:solidFill>
          <a:latin typeface="+mn-lt"/>
          <a:ea typeface="+mn-ea"/>
          <a:cs typeface="+mn-cs"/>
        </a:defRPr>
      </a:lvl2pPr>
      <a:lvl3pPr marL="701675" indent="-140335" algn="l" rtl="0" fontAlgn="base">
        <a:spcBef>
          <a:spcPct val="12000"/>
        </a:spcBef>
        <a:spcAft>
          <a:spcPct val="0"/>
        </a:spcAft>
        <a:buChar char="•"/>
        <a:defRPr sz="1475" kern="1200">
          <a:solidFill>
            <a:schemeClr val="tx1"/>
          </a:solidFill>
          <a:latin typeface="+mn-lt"/>
          <a:ea typeface="+mn-ea"/>
          <a:cs typeface="+mn-cs"/>
        </a:defRPr>
      </a:lvl3pPr>
      <a:lvl4pPr marL="981710" indent="-140335" algn="l" rtl="0" fontAlgn="base">
        <a:spcBef>
          <a:spcPct val="12000"/>
        </a:spcBef>
        <a:spcAft>
          <a:spcPct val="0"/>
        </a:spcAft>
        <a:buChar char="–"/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62380" indent="-140335" algn="l" rtl="0" fontAlgn="base">
        <a:spcBef>
          <a:spcPct val="12000"/>
        </a:spcBef>
        <a:spcAft>
          <a:spcPct val="0"/>
        </a:spcAft>
        <a:buChar char="»"/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43050" indent="-140335" algn="l" defTabSz="561340" rtl="0" eaLnBrk="1" latinLnBrk="0" hangingPunct="1">
        <a:lnSpc>
          <a:spcPct val="90000"/>
        </a:lnSpc>
        <a:spcBef>
          <a:spcPts val="305"/>
        </a:spcBef>
        <a:buFont typeface="Arial" panose="020B0604020202020204" pitchFamily="34" charset="0"/>
        <a:buChar char="•"/>
        <a:defRPr sz="1105" kern="1200">
          <a:solidFill>
            <a:schemeClr val="tx1"/>
          </a:solidFill>
          <a:latin typeface="+mn-lt"/>
          <a:ea typeface="+mn-ea"/>
          <a:cs typeface="+mn-cs"/>
        </a:defRPr>
      </a:lvl6pPr>
      <a:lvl7pPr marL="1823720" indent="-140335" algn="l" defTabSz="561340" rtl="0" eaLnBrk="1" latinLnBrk="0" hangingPunct="1">
        <a:lnSpc>
          <a:spcPct val="90000"/>
        </a:lnSpc>
        <a:spcBef>
          <a:spcPts val="305"/>
        </a:spcBef>
        <a:buFont typeface="Arial" panose="020B0604020202020204" pitchFamily="34" charset="0"/>
        <a:buChar char="•"/>
        <a:defRPr sz="1105" kern="1200">
          <a:solidFill>
            <a:schemeClr val="tx1"/>
          </a:solidFill>
          <a:latin typeface="+mn-lt"/>
          <a:ea typeface="+mn-ea"/>
          <a:cs typeface="+mn-cs"/>
        </a:defRPr>
      </a:lvl7pPr>
      <a:lvl8pPr marL="2104390" indent="-140335" algn="l" defTabSz="561340" rtl="0" eaLnBrk="1" latinLnBrk="0" hangingPunct="1">
        <a:lnSpc>
          <a:spcPct val="90000"/>
        </a:lnSpc>
        <a:spcBef>
          <a:spcPts val="305"/>
        </a:spcBef>
        <a:buFont typeface="Arial" panose="020B0604020202020204" pitchFamily="34" charset="0"/>
        <a:buChar char="•"/>
        <a:defRPr sz="1105" kern="1200">
          <a:solidFill>
            <a:schemeClr val="tx1"/>
          </a:solidFill>
          <a:latin typeface="+mn-lt"/>
          <a:ea typeface="+mn-ea"/>
          <a:cs typeface="+mn-cs"/>
        </a:defRPr>
      </a:lvl8pPr>
      <a:lvl9pPr marL="2384425" indent="-140335" algn="l" defTabSz="561340" rtl="0" eaLnBrk="1" latinLnBrk="0" hangingPunct="1">
        <a:lnSpc>
          <a:spcPct val="90000"/>
        </a:lnSpc>
        <a:spcBef>
          <a:spcPts val="305"/>
        </a:spcBef>
        <a:buFont typeface="Arial" panose="020B0604020202020204" pitchFamily="34" charset="0"/>
        <a:buChar char="•"/>
        <a:defRPr sz="11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1340" rtl="0" eaLnBrk="1" latinLnBrk="0" hangingPunct="1">
        <a:defRPr sz="1105" kern="1200">
          <a:solidFill>
            <a:schemeClr val="tx1"/>
          </a:solidFill>
          <a:latin typeface="+mn-lt"/>
          <a:ea typeface="+mn-ea"/>
          <a:cs typeface="+mn-cs"/>
        </a:defRPr>
      </a:lvl1pPr>
      <a:lvl2pPr marL="280670" algn="l" defTabSz="561340" rtl="0" eaLnBrk="1" latinLnBrk="0" hangingPunct="1">
        <a:defRPr sz="1105" kern="1200">
          <a:solidFill>
            <a:schemeClr val="tx1"/>
          </a:solidFill>
          <a:latin typeface="+mn-lt"/>
          <a:ea typeface="+mn-ea"/>
          <a:cs typeface="+mn-cs"/>
        </a:defRPr>
      </a:lvl2pPr>
      <a:lvl3pPr marL="561340" algn="l" defTabSz="561340" rtl="0" eaLnBrk="1" latinLnBrk="0" hangingPunct="1">
        <a:defRPr sz="1105" kern="1200">
          <a:solidFill>
            <a:schemeClr val="tx1"/>
          </a:solidFill>
          <a:latin typeface="+mn-lt"/>
          <a:ea typeface="+mn-ea"/>
          <a:cs typeface="+mn-cs"/>
        </a:defRPr>
      </a:lvl3pPr>
      <a:lvl4pPr marL="841375" algn="l" defTabSz="561340" rtl="0" eaLnBrk="1" latinLnBrk="0" hangingPunct="1">
        <a:defRPr sz="1105" kern="1200">
          <a:solidFill>
            <a:schemeClr val="tx1"/>
          </a:solidFill>
          <a:latin typeface="+mn-lt"/>
          <a:ea typeface="+mn-ea"/>
          <a:cs typeface="+mn-cs"/>
        </a:defRPr>
      </a:lvl4pPr>
      <a:lvl5pPr marL="1122045" algn="l" defTabSz="561340" rtl="0" eaLnBrk="1" latinLnBrk="0" hangingPunct="1">
        <a:defRPr sz="1105" kern="1200">
          <a:solidFill>
            <a:schemeClr val="tx1"/>
          </a:solidFill>
          <a:latin typeface="+mn-lt"/>
          <a:ea typeface="+mn-ea"/>
          <a:cs typeface="+mn-cs"/>
        </a:defRPr>
      </a:lvl5pPr>
      <a:lvl6pPr marL="1402715" algn="l" defTabSz="561340" rtl="0" eaLnBrk="1" latinLnBrk="0" hangingPunct="1">
        <a:defRPr sz="1105" kern="1200">
          <a:solidFill>
            <a:schemeClr val="tx1"/>
          </a:solidFill>
          <a:latin typeface="+mn-lt"/>
          <a:ea typeface="+mn-ea"/>
          <a:cs typeface="+mn-cs"/>
        </a:defRPr>
      </a:lvl6pPr>
      <a:lvl7pPr marL="1683385" algn="l" defTabSz="561340" rtl="0" eaLnBrk="1" latinLnBrk="0" hangingPunct="1">
        <a:defRPr sz="1105" kern="1200">
          <a:solidFill>
            <a:schemeClr val="tx1"/>
          </a:solidFill>
          <a:latin typeface="+mn-lt"/>
          <a:ea typeface="+mn-ea"/>
          <a:cs typeface="+mn-cs"/>
        </a:defRPr>
      </a:lvl7pPr>
      <a:lvl8pPr marL="1964055" algn="l" defTabSz="561340" rtl="0" eaLnBrk="1" latinLnBrk="0" hangingPunct="1">
        <a:defRPr sz="1105" kern="1200">
          <a:solidFill>
            <a:schemeClr val="tx1"/>
          </a:solidFill>
          <a:latin typeface="+mn-lt"/>
          <a:ea typeface="+mn-ea"/>
          <a:cs typeface="+mn-cs"/>
        </a:defRPr>
      </a:lvl8pPr>
      <a:lvl9pPr marL="2244090" algn="l" defTabSz="561340" rtl="0" eaLnBrk="1" latinLnBrk="0" hangingPunct="1">
        <a:defRPr sz="11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959" y="80682"/>
            <a:ext cx="5788959" cy="404084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: Rounded Corners 8"/>
          <p:cNvSpPr/>
          <p:nvPr/>
        </p:nvSpPr>
        <p:spPr>
          <a:xfrm>
            <a:off x="153474" y="127747"/>
            <a:ext cx="5647764" cy="54535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Seshadri Rao Gudlavalleru Engineering College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Seshadri Rao Knowledge Village, Gudlavalleru - 521356</a:t>
            </a:r>
            <a:endParaRPr lang="en-AU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" y="93345"/>
            <a:ext cx="800100" cy="579755"/>
          </a:xfrm>
          <a:prstGeom prst="rect">
            <a:avLst/>
          </a:prstGeom>
        </p:spPr>
      </p:pic>
      <p:sp>
        <p:nvSpPr>
          <p:cNvPr id="12" name="Rectangle: Rounded Corners 11"/>
          <p:cNvSpPr/>
          <p:nvPr/>
        </p:nvSpPr>
        <p:spPr>
          <a:xfrm>
            <a:off x="91794" y="692525"/>
            <a:ext cx="5709443" cy="3429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AgriConnect : Bridging Farmers and Markets For Fair Trade</a:t>
            </a:r>
            <a:endParaRPr 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2355" y="1111250"/>
            <a:ext cx="1340470" cy="2679699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1537929" y="1111251"/>
            <a:ext cx="1377747" cy="2679698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50515" y="1111250"/>
            <a:ext cx="1454785" cy="2783205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Working principle</a:t>
            </a:r>
            <a:endParaRPr lang="en-US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Wingdings" panose="05000000000000000000" charset="0"/>
              <a:buChar char="v"/>
            </a:pPr>
            <a:r>
              <a:rPr lang="en-US" alt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Farmers and marketers register on the platform with contact details</a:t>
            </a:r>
            <a:r>
              <a:rPr lang="en-US" alt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Wingdings" panose="05000000000000000000" charset="0"/>
              <a:buChar char="v"/>
            </a:pPr>
            <a:r>
              <a:rPr lang="en-US" alt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provides updated market prices to ensure informed decision-making.</a:t>
            </a:r>
            <a:endParaRPr lang="en-US" alt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Wingdings" panose="05000000000000000000" charset="0"/>
              <a:buChar char="v"/>
            </a:pPr>
            <a:r>
              <a:rPr lang="en-US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Marketers browse available crops and send price offers via the web app</a:t>
            </a:r>
            <a:r>
              <a:rPr lang="en-US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Wingdings" panose="05000000000000000000" charset="0"/>
              <a:buChar char="v"/>
            </a:pPr>
            <a:r>
              <a:rPr lang="en-US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Farmers receive price offers through an SMS API, ensuring accessibility without internet.</a:t>
            </a:r>
            <a:endParaRPr lang="en-US" alt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Wingdings" panose="05000000000000000000" charset="0"/>
              <a:buChar char="v"/>
            </a:pPr>
            <a:r>
              <a:rPr lang="en-US" alt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Farmers respond via SMS or platform; transactions finalize upon agreement.</a:t>
            </a:r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AU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67530" y="1111250"/>
            <a:ext cx="1433830" cy="26797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charset="0"/>
              <a:buChar char="v"/>
            </a:pPr>
            <a:r>
              <a:rPr lang="en-US" alt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 Farmer Participation</a:t>
            </a:r>
            <a:endParaRPr lang="en-US" alt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charset="0"/>
              <a:buChar char="v"/>
            </a:pPr>
            <a:r>
              <a:rPr lang="en-US" alt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Faster Price Communication </a:t>
            </a:r>
            <a:endParaRPr lang="en-US" alt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charset="0"/>
              <a:buChar char="v"/>
            </a:pPr>
            <a:r>
              <a:rPr lang="en-US" alt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Fair Trade Practices </a:t>
            </a:r>
            <a:endParaRPr lang="en-US" alt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charset="0"/>
              <a:buChar char="v"/>
            </a:pPr>
            <a:r>
              <a:rPr lang="en-US" alt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Market Access</a:t>
            </a:r>
            <a:endParaRPr lang="en-US" alt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charset="0"/>
              <a:buChar char="v"/>
            </a:pPr>
            <a:r>
              <a:rPr lang="en-US" alt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Efficiency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Conclusion</a:t>
            </a:r>
            <a:endParaRPr lang="en-US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outcome is to ensure fair trade,  transparency,  direct market access,  farmer empowerment through sms-based communication,enhancing economic stability and sustainability.</a:t>
            </a:r>
            <a:endParaRPr lang="en-AU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025" y="1054735"/>
            <a:ext cx="1417955" cy="261239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connects farmers to markets via web app, ensuring fair trade, real-time pricing, and sustainability while enhancing market access and economic resiliences.</a:t>
            </a:r>
            <a:endParaRPr lang="en-US" altLang="en-US" sz="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System Requirements</a:t>
            </a: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charset="0"/>
              <a:buChar char="v"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Windows 64 bit/Linux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charset="0"/>
              <a:buChar char="v"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Xampp server for backend Management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charset="0"/>
              <a:buChar char="v"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Compatable Web Browser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charset="0"/>
              <a:buChar char="v"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charset="0"/>
              <a:buChar char="v"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endParaRPr lang="en-AU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AU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72825" y="1111250"/>
            <a:ext cx="1499347" cy="1691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1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Wingdings" panose="05000000000000000000" charset="0"/>
              <a:buChar char="v"/>
            </a:pPr>
            <a:r>
              <a:rPr lang="en-US" alt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Farmer Registration</a:t>
            </a:r>
            <a:endParaRPr lang="en-US" alt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Wingdings" panose="05000000000000000000" charset="0"/>
              <a:buChar char="v"/>
            </a:pPr>
            <a:r>
              <a:rPr lang="en-US" alt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Marketer Registration</a:t>
            </a:r>
            <a:endParaRPr lang="en-US" alt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Wingdings" panose="05000000000000000000" charset="0"/>
              <a:buChar char="v"/>
            </a:pPr>
            <a:r>
              <a:rPr lang="en-US" alt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Pricing </a:t>
            </a:r>
            <a:endParaRPr lang="en-US" alt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Wingdings" panose="05000000000000000000" charset="0"/>
              <a:buChar char="v"/>
            </a:pPr>
            <a:r>
              <a:rPr lang="en-US" alt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 Submission</a:t>
            </a:r>
            <a:endParaRPr lang="en-US" alt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Wingdings" panose="05000000000000000000" charset="0"/>
              <a:buChar char="v"/>
            </a:pPr>
            <a:r>
              <a:rPr lang="en-US" alt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SMS Notification System</a:t>
            </a:r>
            <a:endParaRPr lang="en-US" alt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Wingdings" panose="05000000000000000000" charset="0"/>
              <a:buChar char="v"/>
            </a:pPr>
            <a:r>
              <a:rPr lang="en-US" alt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Farmer Decision </a:t>
            </a:r>
            <a:endParaRPr lang="en-US" alt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Wingdings" panose="05000000000000000000" charset="0"/>
              <a:buChar char="v"/>
            </a:pPr>
            <a:r>
              <a:rPr lang="en-US" alt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Trade Finilization</a:t>
            </a:r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Block Diagram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32355" y="3810374"/>
            <a:ext cx="5668882" cy="3049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Names: 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K.Teja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G.Eswari Devi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M.Amaleswari,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L.Kiran Kumar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Mrs T.Sumallika </a:t>
            </a:r>
            <a:r>
              <a:rPr lang="en-US" sz="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M.Tech, (Ph.D).</a:t>
            </a:r>
            <a:endParaRPr lang="en-AU" sz="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367530" y="1111250"/>
            <a:ext cx="1998980" cy="292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</a:t>
            </a:r>
            <a:r>
              <a:rPr lang="en-US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845" y="2580640"/>
            <a:ext cx="1032510" cy="10426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1490</Words>
  <Application>WPS Presentation</Application>
  <PresentationFormat>Custom</PresentationFormat>
  <Paragraphs>64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Times New Roman</vt:lpstr>
      <vt:lpstr>Wingdings</vt:lpstr>
      <vt:lpstr>Microsoft YaHei</vt:lpstr>
      <vt:lpstr>Arial Unicode MS</vt:lpstr>
      <vt:lpstr>Calibri</vt:lpstr>
      <vt:lpstr>Green Color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Koppula Amity</dc:creator>
  <cp:lastModifiedBy>Teja Kondeti</cp:lastModifiedBy>
  <cp:revision>5</cp:revision>
  <dcterms:created xsi:type="dcterms:W3CDTF">2025-02-23T17:47:00Z</dcterms:created>
  <dcterms:modified xsi:type="dcterms:W3CDTF">2025-02-27T14:03:56Z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97879B3488304671BCB315E63968AB3A_12</vt:lpwstr>
  </property>
  <property fmtid="{D5CDD505-2E9C-101B-9397-08002B2CF9AE}" pid="3" name="KSOProductBuildVer">
    <vt:lpwstr>1033-12.2.0.19805</vt:lpwstr>
  </property>
</Properties>
</file>