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Funnel Sans" panose="020B0604020202020204" charset="0"/>
      <p:regular r:id="rId12"/>
    </p:embeddedFont>
    <p:embeddedFont>
      <p:font typeface="Mona Sans Semi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46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ResolveNow: Streamlining Complaint Resolution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Welcome to the ResolveNow project presentation. We're excited to introduce a revolutionary platform designed to transform how complaints are managed and resolved, ensuring transparency and efficiency for all users.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B7A5BF"/>
          </a:solidFill>
          <a:ln w="7620">
            <a:solidFill>
              <a:srgbClr val="38383C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00443" y="5798106"/>
            <a:ext cx="122396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8383C"/>
                </a:solidFill>
                <a:latin typeface="Funnel Sans Medium" pitchFamily="34" charset="0"/>
                <a:ea typeface="Funnel Sans Medium" pitchFamily="34" charset="-122"/>
                <a:cs typeface="Funnel Sans Medium" pitchFamily="34" charset="-120"/>
              </a:rPr>
              <a:t>PV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756440" y="5648563"/>
            <a:ext cx="426374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8F8F8F"/>
                </a:solidFill>
                <a:latin typeface="Funnel Sans Bold" pitchFamily="34" charset="0"/>
                <a:ea typeface="Funnel Sans Bold" pitchFamily="34" charset="-122"/>
                <a:cs typeface="Funnel Sans Bold" pitchFamily="34" charset="-120"/>
              </a:rPr>
              <a:t>by PRATAPA  TEJA NAGA VENKAT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73160F-3A2E-4E57-E3A7-359272772E8C}"/>
              </a:ext>
            </a:extLst>
          </p:cNvPr>
          <p:cNvSpPr/>
          <p:nvPr/>
        </p:nvSpPr>
        <p:spPr>
          <a:xfrm>
            <a:off x="12875342" y="7624917"/>
            <a:ext cx="1755058" cy="60468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74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Project Overview &amp; Purpose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95161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920014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ResolveNow is an innovative web-based platform focused on efficient complaint management and real-time tracking.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107067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Core Purpose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8224" y="5831919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To provide a transparent, accessible, and user-friendly system for submitting, tracking, and resolving complaints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The Problem: Unaddressed Complaints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54674" y="2715697"/>
            <a:ext cx="29402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Lack of Transparency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54674" y="3206115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Users often don't know the status of their complaints, leading to frustration and distrust.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4674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Slow Resolution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54674" y="4875967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Manual processes or disorganized systems can significantly delay complaint resolution times.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4674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Inefficient Tracking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54674" y="6545818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Without a centralized system, it's difficult to monitor, categorize, and analyze complaint trends.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7015"/>
            <a:ext cx="9680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Empathy Mapping &amp; Brainstorming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12770"/>
            <a:ext cx="3664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Understanding User Needs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9391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We used empathy mapping to understand our users' thoughts, feelings, and pain points related to complaints.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237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Says:</a:t>
            </a: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"I wish I knew what was happening."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659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Thinks:</a:t>
            </a: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"My complaint won't be heard."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081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Feels:</a:t>
            </a: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Frustrated, ignored, helpless.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9503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Does:</a:t>
            </a: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Gives up, complains to others.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112770"/>
            <a:ext cx="33202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Brainstorming Solutions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6939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Our brainstorming sessions generated innovative features: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2608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Real-time status updates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7030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Automated notifications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1452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User-friendly submission forms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5874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Categorization and tagging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EE9E8-A68F-F2AE-1996-0E896997384E}"/>
              </a:ext>
            </a:extLst>
          </p:cNvPr>
          <p:cNvSpPr/>
          <p:nvPr/>
        </p:nvSpPr>
        <p:spPr>
          <a:xfrm>
            <a:off x="12521381" y="7388942"/>
            <a:ext cx="1991032" cy="84065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7445" y="921187"/>
            <a:ext cx="7661910" cy="132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Customer Journey &amp; Requirements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465570" y="2561987"/>
            <a:ext cx="22860" cy="4746308"/>
          </a:xfrm>
          <a:prstGeom prst="roundRect">
            <a:avLst>
              <a:gd name="adj" fmla="val 389009"/>
            </a:avLst>
          </a:prstGeom>
          <a:solidFill>
            <a:srgbClr val="595959"/>
          </a:solidFill>
          <a:ln/>
        </p:spPr>
      </p:sp>
      <p:sp>
        <p:nvSpPr>
          <p:cNvPr id="5" name="Shape 2"/>
          <p:cNvSpPr/>
          <p:nvPr/>
        </p:nvSpPr>
        <p:spPr>
          <a:xfrm>
            <a:off x="6680895" y="2788682"/>
            <a:ext cx="635079" cy="22860"/>
          </a:xfrm>
          <a:prstGeom prst="roundRect">
            <a:avLst>
              <a:gd name="adj" fmla="val 389009"/>
            </a:avLst>
          </a:prstGeom>
          <a:solidFill>
            <a:srgbClr val="595959"/>
          </a:solidFill>
          <a:ln/>
        </p:spPr>
      </p:sp>
      <p:sp>
        <p:nvSpPr>
          <p:cNvPr id="6" name="Shape 3"/>
          <p:cNvSpPr/>
          <p:nvPr/>
        </p:nvSpPr>
        <p:spPr>
          <a:xfrm>
            <a:off x="6227385" y="2561987"/>
            <a:ext cx="476369" cy="476369"/>
          </a:xfrm>
          <a:prstGeom prst="roundRect">
            <a:avLst>
              <a:gd name="adj" fmla="val 18668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06741" y="2601635"/>
            <a:ext cx="317540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8" name="Text 5"/>
          <p:cNvSpPr/>
          <p:nvPr/>
        </p:nvSpPr>
        <p:spPr>
          <a:xfrm>
            <a:off x="7524274" y="2634734"/>
            <a:ext cx="264664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Submission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524274" y="3092410"/>
            <a:ext cx="6365081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Easy, guided form for users to log complaints with attachments.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680895" y="4081105"/>
            <a:ext cx="635079" cy="22860"/>
          </a:xfrm>
          <a:prstGeom prst="roundRect">
            <a:avLst>
              <a:gd name="adj" fmla="val 389009"/>
            </a:avLst>
          </a:prstGeom>
          <a:solidFill>
            <a:srgbClr val="595959"/>
          </a:solidFill>
          <a:ln/>
        </p:spPr>
      </p:sp>
      <p:sp>
        <p:nvSpPr>
          <p:cNvPr id="11" name="Shape 8"/>
          <p:cNvSpPr/>
          <p:nvPr/>
        </p:nvSpPr>
        <p:spPr>
          <a:xfrm>
            <a:off x="6227385" y="3854410"/>
            <a:ext cx="476369" cy="476369"/>
          </a:xfrm>
          <a:prstGeom prst="roundRect">
            <a:avLst>
              <a:gd name="adj" fmla="val 18668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06741" y="3894058"/>
            <a:ext cx="317540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3" name="Text 10"/>
          <p:cNvSpPr/>
          <p:nvPr/>
        </p:nvSpPr>
        <p:spPr>
          <a:xfrm>
            <a:off x="7524274" y="3927157"/>
            <a:ext cx="264664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Tracking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524274" y="4384834"/>
            <a:ext cx="6365081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Users receive a unique ID to monitor status in real-time.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6680895" y="5373529"/>
            <a:ext cx="635079" cy="22860"/>
          </a:xfrm>
          <a:prstGeom prst="roundRect">
            <a:avLst>
              <a:gd name="adj" fmla="val 389009"/>
            </a:avLst>
          </a:prstGeom>
          <a:solidFill>
            <a:srgbClr val="595959"/>
          </a:solidFill>
          <a:ln/>
        </p:spPr>
      </p:sp>
      <p:sp>
        <p:nvSpPr>
          <p:cNvPr id="16" name="Shape 13"/>
          <p:cNvSpPr/>
          <p:nvPr/>
        </p:nvSpPr>
        <p:spPr>
          <a:xfrm>
            <a:off x="6227385" y="5146834"/>
            <a:ext cx="476369" cy="476369"/>
          </a:xfrm>
          <a:prstGeom prst="roundRect">
            <a:avLst>
              <a:gd name="adj" fmla="val 18668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06741" y="5186482"/>
            <a:ext cx="317540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8" name="Text 15"/>
          <p:cNvSpPr/>
          <p:nvPr/>
        </p:nvSpPr>
        <p:spPr>
          <a:xfrm>
            <a:off x="7524274" y="5219581"/>
            <a:ext cx="264664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Resolution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524274" y="5677257"/>
            <a:ext cx="6365081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Admins process, escalate, and resolve complaints efficiently.</a:t>
            </a:r>
            <a:endParaRPr lang="en-US" sz="1650" dirty="0"/>
          </a:p>
        </p:txBody>
      </p:sp>
      <p:sp>
        <p:nvSpPr>
          <p:cNvPr id="20" name="Shape 17"/>
          <p:cNvSpPr/>
          <p:nvPr/>
        </p:nvSpPr>
        <p:spPr>
          <a:xfrm>
            <a:off x="6680895" y="6665952"/>
            <a:ext cx="635079" cy="22860"/>
          </a:xfrm>
          <a:prstGeom prst="roundRect">
            <a:avLst>
              <a:gd name="adj" fmla="val 389009"/>
            </a:avLst>
          </a:prstGeom>
          <a:solidFill>
            <a:srgbClr val="595959"/>
          </a:solidFill>
          <a:ln/>
        </p:spPr>
      </p:sp>
      <p:sp>
        <p:nvSpPr>
          <p:cNvPr id="21" name="Shape 18"/>
          <p:cNvSpPr/>
          <p:nvPr/>
        </p:nvSpPr>
        <p:spPr>
          <a:xfrm>
            <a:off x="6227385" y="6439257"/>
            <a:ext cx="476369" cy="476369"/>
          </a:xfrm>
          <a:prstGeom prst="roundRect">
            <a:avLst>
              <a:gd name="adj" fmla="val 18668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306741" y="6478905"/>
            <a:ext cx="317540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4</a:t>
            </a:r>
            <a:endParaRPr lang="en-US" sz="2500" dirty="0"/>
          </a:p>
        </p:txBody>
      </p:sp>
      <p:sp>
        <p:nvSpPr>
          <p:cNvPr id="23" name="Text 20"/>
          <p:cNvSpPr/>
          <p:nvPr/>
        </p:nvSpPr>
        <p:spPr>
          <a:xfrm>
            <a:off x="7524274" y="6512004"/>
            <a:ext cx="264664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Feedback</a:t>
            </a:r>
            <a:endParaRPr lang="en-US" sz="2050" dirty="0"/>
          </a:p>
        </p:txBody>
      </p:sp>
      <p:sp>
        <p:nvSpPr>
          <p:cNvPr id="24" name="Text 21"/>
          <p:cNvSpPr/>
          <p:nvPr/>
        </p:nvSpPr>
        <p:spPr>
          <a:xfrm>
            <a:off x="7524274" y="6969681"/>
            <a:ext cx="6365081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Users can rate satisfaction and provide comments on resolution.</a:t>
            </a:r>
            <a:endParaRPr lang="en-US" sz="16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529F0A-3CF5-5DF1-346B-04B81CE60D1C}"/>
              </a:ext>
            </a:extLst>
          </p:cNvPr>
          <p:cNvSpPr/>
          <p:nvPr/>
        </p:nvSpPr>
        <p:spPr>
          <a:xfrm>
            <a:off x="12639368" y="7698658"/>
            <a:ext cx="1991032" cy="53094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277" y="543044"/>
            <a:ext cx="7247811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Technology Stack &amp; Data Flow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691277" y="1653778"/>
            <a:ext cx="3037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Robust Technology Stack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691277" y="2159794"/>
            <a:ext cx="6383060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Frontend: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React.js for dynamic UI.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91277" y="2544842"/>
            <a:ext cx="6383060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Backend: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Node.js with Express.js for scalable APIs.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691277" y="2929890"/>
            <a:ext cx="6383060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Database: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MongoDB for flexible data storage.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691277" y="3314938"/>
            <a:ext cx="6383060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b="1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Deployment:</a:t>
            </a: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Cloud-based hosting for reliability.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691277" y="3808571"/>
            <a:ext cx="6383060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This stack ensures a responsive, secure, and scalable platform.</a:t>
            </a:r>
            <a:endParaRPr lang="en-US" sz="15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683" y="1678543"/>
            <a:ext cx="6383060" cy="3588663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563683" y="5489377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Seamless Data Flow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7563683" y="5995392"/>
            <a:ext cx="6383060" cy="631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Complaints flow from user submission through secure APIs to the database, then back to the user interface for tracking.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7563683" y="6805017"/>
            <a:ext cx="6383060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 input validation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7563683" y="7190065"/>
            <a:ext cx="6383060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Encrypted data transmission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7563683" y="7575113"/>
            <a:ext cx="6383060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Real-time database updates</a:t>
            </a:r>
            <a:endParaRPr lang="en-US" sz="15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99776-65C2-0ED9-1E6E-AF71A98A9A99}"/>
              </a:ext>
            </a:extLst>
          </p:cNvPr>
          <p:cNvSpPr/>
          <p:nvPr/>
        </p:nvSpPr>
        <p:spPr>
          <a:xfrm>
            <a:off x="12845845" y="7315200"/>
            <a:ext cx="1784555" cy="9144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9120" y="455057"/>
            <a:ext cx="6655237" cy="517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Proposed Solution &amp; Architecture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579120" y="1385649"/>
            <a:ext cx="206847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Problem-Solution Fit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79120" y="1809512"/>
            <a:ext cx="6534269" cy="529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ResolveNow directly addresses transparency and efficiency issues by providing a centralized, accessible platform for all stakeholders.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79120" y="2487930"/>
            <a:ext cx="6534269" cy="529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Users gain visibility, while administrators gain powerful tools for managing and analyzing complaints.</a:t>
            </a:r>
            <a:endParaRPr lang="en-US" sz="13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31" y="1406366"/>
            <a:ext cx="6534269" cy="447079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24631" y="6063258"/>
            <a:ext cx="2121932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Solution Architecture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524631" y="6487120"/>
            <a:ext cx="6534269" cy="529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Our microservices-based architecture ensures modularity and scalability. Each component can be independently developed, deployed, and scaled.</a:t>
            </a: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7524631" y="7165538"/>
            <a:ext cx="6534269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 Interface Layer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7524631" y="7488198"/>
            <a:ext cx="6534269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API Gateway</a:t>
            </a:r>
            <a:endParaRPr lang="en-US" sz="1300" dirty="0"/>
          </a:p>
        </p:txBody>
      </p:sp>
      <p:sp>
        <p:nvSpPr>
          <p:cNvPr id="11" name="Text 8"/>
          <p:cNvSpPr/>
          <p:nvPr/>
        </p:nvSpPr>
        <p:spPr>
          <a:xfrm>
            <a:off x="7524631" y="7810857"/>
            <a:ext cx="6534269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Complaint Service</a:t>
            </a:r>
            <a:endParaRPr lang="en-US" sz="1300" dirty="0"/>
          </a:p>
        </p:txBody>
      </p:sp>
      <p:sp>
        <p:nvSpPr>
          <p:cNvPr id="12" name="Text 9"/>
          <p:cNvSpPr/>
          <p:nvPr/>
        </p:nvSpPr>
        <p:spPr>
          <a:xfrm>
            <a:off x="7524631" y="8133517"/>
            <a:ext cx="6534269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Notification Service</a:t>
            </a:r>
            <a:endParaRPr lang="en-US" sz="13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FFDCD-EB15-3151-3959-2F5468563020}"/>
              </a:ext>
            </a:extLst>
          </p:cNvPr>
          <p:cNvSpPr/>
          <p:nvPr/>
        </p:nvSpPr>
        <p:spPr>
          <a:xfrm>
            <a:off x="12344400" y="7165538"/>
            <a:ext cx="2286000" cy="106406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9664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Project Planning &amp; Performance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67708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12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793790" y="4599503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Weeks to Launch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5444252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Aggressive yet achievable timeline for initial deployment.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407093" y="3567708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98%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3407093" y="459950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Uptime Target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3407093" y="5089922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Ensuring constant availability for users and administrators.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020395" y="3567708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&lt; 2s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6020395" y="459950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Page Load Time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020395" y="5089922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Optimized for rapid response and smooth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494" y="682228"/>
            <a:ext cx="6685478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Conclusion &amp; Future Scope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4494" y="183034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Key Takeaways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14494" y="2353270"/>
            <a:ext cx="6351746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ResolveNow offers a robust, transparent, and user-friendly platform that empowers users and streamlines complaint management.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14494" y="3190399"/>
            <a:ext cx="635174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It's built on a scalable architecture, ready for future enhancements.</a:t>
            </a:r>
            <a:endParaRPr lang="en-US" sz="16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94" y="3746659"/>
            <a:ext cx="6351746" cy="357104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71780" y="1830348"/>
            <a:ext cx="2729865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Future Enhancements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7571780" y="2353270"/>
            <a:ext cx="635174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AI-powered complaint categorization and routing.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571780" y="2751415"/>
            <a:ext cx="635174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Integration with social media platforms for direct feedback.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571780" y="3149560"/>
            <a:ext cx="635174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Advanced analytics dashboard for trend identification.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7571780" y="3547705"/>
            <a:ext cx="635174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Multi-language support for global accessibility.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7571780" y="4058126"/>
            <a:ext cx="6351746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We envision ResolveNow as the leading solution for complaint resolution worldwide.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D460C-4B99-D2D7-4002-B493538FF885}"/>
              </a:ext>
            </a:extLst>
          </p:cNvPr>
          <p:cNvSpPr/>
          <p:nvPr/>
        </p:nvSpPr>
        <p:spPr>
          <a:xfrm>
            <a:off x="11769213" y="7317701"/>
            <a:ext cx="2861187" cy="91189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571</Words>
  <Application>Microsoft Office PowerPoint</Application>
  <PresentationFormat>Custom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Mona Sans Semi Bold</vt:lpstr>
      <vt:lpstr>Funnel Sans Bold</vt:lpstr>
      <vt:lpstr>Funnel Sans</vt:lpstr>
      <vt:lpstr>Arial</vt:lpstr>
      <vt:lpstr>Funnel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Teja pratapa</dc:creator>
  <cp:lastModifiedBy>Teja pratapa</cp:lastModifiedBy>
  <cp:revision>2</cp:revision>
  <dcterms:created xsi:type="dcterms:W3CDTF">2025-06-26T14:26:57Z</dcterms:created>
  <dcterms:modified xsi:type="dcterms:W3CDTF">2025-06-27T06:26:40Z</dcterms:modified>
</cp:coreProperties>
</file>