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5" r:id="rId9"/>
    <p:sldId id="266" r:id="rId10"/>
    <p:sldId id="267" r:id="rId11"/>
    <p:sldId id="268" r:id="rId12"/>
    <p:sldId id="269" r:id="rId13"/>
    <p:sldId id="270" r:id="rId14"/>
    <p:sldId id="271" r:id="rId15"/>
    <p:sldId id="262"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1D3FB88-C06A-4E30-8355-E0A90A5C1D0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341C64C-5BCC-4105-8E4E-3B320C903120}">
      <dgm:prSet/>
      <dgm:spPr/>
      <dgm:t>
        <a:bodyPr/>
        <a:lstStyle/>
        <a:p>
          <a:pPr>
            <a:lnSpc>
              <a:spcPct val="100000"/>
            </a:lnSpc>
            <a:defRPr cap="all"/>
          </a:pPr>
          <a:r>
            <a:rPr lang="en-US"/>
            <a:t>User Dashboard</a:t>
          </a:r>
        </a:p>
      </dgm:t>
    </dgm:pt>
    <dgm:pt modelId="{19028859-B31D-4F08-8AD9-2A67D11565F2}" type="parTrans" cxnId="{E1C11C21-D27B-4250-B7B4-790D755F301F}">
      <dgm:prSet/>
      <dgm:spPr/>
      <dgm:t>
        <a:bodyPr/>
        <a:lstStyle/>
        <a:p>
          <a:endParaRPr lang="en-US"/>
        </a:p>
      </dgm:t>
    </dgm:pt>
    <dgm:pt modelId="{3D6799DF-715B-47D2-BC1E-8F059F67CC28}" type="sibTrans" cxnId="{E1C11C21-D27B-4250-B7B4-790D755F301F}">
      <dgm:prSet/>
      <dgm:spPr/>
      <dgm:t>
        <a:bodyPr/>
        <a:lstStyle/>
        <a:p>
          <a:endParaRPr lang="en-US"/>
        </a:p>
      </dgm:t>
    </dgm:pt>
    <dgm:pt modelId="{2B81CCE9-51BE-4DAB-96EA-699BED813E22}">
      <dgm:prSet/>
      <dgm:spPr/>
      <dgm:t>
        <a:bodyPr/>
        <a:lstStyle/>
        <a:p>
          <a:pPr>
            <a:lnSpc>
              <a:spcPct val="100000"/>
            </a:lnSpc>
            <a:defRPr cap="all"/>
          </a:pPr>
          <a:r>
            <a:rPr lang="en-US"/>
            <a:t>Upload</a:t>
          </a:r>
        </a:p>
      </dgm:t>
    </dgm:pt>
    <dgm:pt modelId="{33C88EFF-7BF1-4CF8-9A21-4E9B16E87503}" type="parTrans" cxnId="{E1A39C29-F2EB-41AA-872C-78230C9B0DFC}">
      <dgm:prSet/>
      <dgm:spPr/>
      <dgm:t>
        <a:bodyPr/>
        <a:lstStyle/>
        <a:p>
          <a:endParaRPr lang="en-US"/>
        </a:p>
      </dgm:t>
    </dgm:pt>
    <dgm:pt modelId="{75514BE2-F0D1-415B-B945-C851DD2C7081}" type="sibTrans" cxnId="{E1A39C29-F2EB-41AA-872C-78230C9B0DFC}">
      <dgm:prSet/>
      <dgm:spPr/>
      <dgm:t>
        <a:bodyPr/>
        <a:lstStyle/>
        <a:p>
          <a:endParaRPr lang="en-US"/>
        </a:p>
      </dgm:t>
    </dgm:pt>
    <dgm:pt modelId="{F18A8DD5-3F6E-4F25-A6C0-6C36402C67C2}">
      <dgm:prSet/>
      <dgm:spPr/>
      <dgm:t>
        <a:bodyPr/>
        <a:lstStyle/>
        <a:p>
          <a:pPr>
            <a:lnSpc>
              <a:spcPct val="100000"/>
            </a:lnSpc>
            <a:defRPr cap="all"/>
          </a:pPr>
          <a:r>
            <a:rPr lang="en-US"/>
            <a:t>Download</a:t>
          </a:r>
        </a:p>
      </dgm:t>
    </dgm:pt>
    <dgm:pt modelId="{5DB9CC56-3CD6-41DE-88F9-57817C56E820}" type="parTrans" cxnId="{87D5C4A4-D1DA-4306-9FA0-A85A51CB5473}">
      <dgm:prSet/>
      <dgm:spPr/>
      <dgm:t>
        <a:bodyPr/>
        <a:lstStyle/>
        <a:p>
          <a:endParaRPr lang="en-US"/>
        </a:p>
      </dgm:t>
    </dgm:pt>
    <dgm:pt modelId="{057A6E59-A1B9-499A-868E-F8DB4FF6D221}" type="sibTrans" cxnId="{87D5C4A4-D1DA-4306-9FA0-A85A51CB5473}">
      <dgm:prSet/>
      <dgm:spPr/>
      <dgm:t>
        <a:bodyPr/>
        <a:lstStyle/>
        <a:p>
          <a:endParaRPr lang="en-US"/>
        </a:p>
      </dgm:t>
    </dgm:pt>
    <dgm:pt modelId="{67A0F142-405F-4F76-B6C7-EB9D8768DA71}">
      <dgm:prSet/>
      <dgm:spPr/>
      <dgm:t>
        <a:bodyPr/>
        <a:lstStyle/>
        <a:p>
          <a:pPr>
            <a:lnSpc>
              <a:spcPct val="100000"/>
            </a:lnSpc>
            <a:defRPr cap="all"/>
          </a:pPr>
          <a:r>
            <a:rPr lang="en-US"/>
            <a:t>Search</a:t>
          </a:r>
        </a:p>
      </dgm:t>
    </dgm:pt>
    <dgm:pt modelId="{8376D838-0866-41CF-B687-552F890430DC}" type="parTrans" cxnId="{66A93D66-9674-46D3-8C10-B31C56CD838F}">
      <dgm:prSet/>
      <dgm:spPr/>
      <dgm:t>
        <a:bodyPr/>
        <a:lstStyle/>
        <a:p>
          <a:endParaRPr lang="en-US"/>
        </a:p>
      </dgm:t>
    </dgm:pt>
    <dgm:pt modelId="{59B10270-8DFB-4DF2-8122-E2EF9AEED48D}" type="sibTrans" cxnId="{66A93D66-9674-46D3-8C10-B31C56CD838F}">
      <dgm:prSet/>
      <dgm:spPr/>
      <dgm:t>
        <a:bodyPr/>
        <a:lstStyle/>
        <a:p>
          <a:endParaRPr lang="en-US"/>
        </a:p>
      </dgm:t>
    </dgm:pt>
    <dgm:pt modelId="{AA7E2B84-2B34-4459-8E13-BD0974ADDB7F}">
      <dgm:prSet/>
      <dgm:spPr/>
      <dgm:t>
        <a:bodyPr/>
        <a:lstStyle/>
        <a:p>
          <a:pPr>
            <a:lnSpc>
              <a:spcPct val="100000"/>
            </a:lnSpc>
            <a:defRPr cap="all"/>
          </a:pPr>
          <a:r>
            <a:rPr lang="en-US"/>
            <a:t>View </a:t>
          </a:r>
        </a:p>
      </dgm:t>
    </dgm:pt>
    <dgm:pt modelId="{38443D80-5B0E-4F5A-8B85-4D77648EEFF2}" type="parTrans" cxnId="{6F9628DF-0E6E-47C8-BA9F-C786236175C7}">
      <dgm:prSet/>
      <dgm:spPr/>
      <dgm:t>
        <a:bodyPr/>
        <a:lstStyle/>
        <a:p>
          <a:endParaRPr lang="en-US"/>
        </a:p>
      </dgm:t>
    </dgm:pt>
    <dgm:pt modelId="{E698960D-DD38-487F-AEFF-85C54B755B78}" type="sibTrans" cxnId="{6F9628DF-0E6E-47C8-BA9F-C786236175C7}">
      <dgm:prSet/>
      <dgm:spPr/>
      <dgm:t>
        <a:bodyPr/>
        <a:lstStyle/>
        <a:p>
          <a:endParaRPr lang="en-US"/>
        </a:p>
      </dgm:t>
    </dgm:pt>
    <dgm:pt modelId="{3733C717-ED1A-42D9-BB63-D2675B0DEEDE}">
      <dgm:prSet/>
      <dgm:spPr/>
      <dgm:t>
        <a:bodyPr/>
        <a:lstStyle/>
        <a:p>
          <a:pPr>
            <a:lnSpc>
              <a:spcPct val="100000"/>
            </a:lnSpc>
            <a:defRPr cap="all"/>
          </a:pPr>
          <a:r>
            <a:rPr lang="en-US"/>
            <a:t>Like</a:t>
          </a:r>
        </a:p>
      </dgm:t>
    </dgm:pt>
    <dgm:pt modelId="{A75128BD-9425-4469-B923-C00F70CE4FD9}" type="parTrans" cxnId="{7DD5C2FC-3180-45AB-9E21-E9478800D40D}">
      <dgm:prSet/>
      <dgm:spPr/>
      <dgm:t>
        <a:bodyPr/>
        <a:lstStyle/>
        <a:p>
          <a:endParaRPr lang="en-US"/>
        </a:p>
      </dgm:t>
    </dgm:pt>
    <dgm:pt modelId="{88CEED35-379E-479A-9D25-975B9B87DE67}" type="sibTrans" cxnId="{7DD5C2FC-3180-45AB-9E21-E9478800D40D}">
      <dgm:prSet/>
      <dgm:spPr/>
      <dgm:t>
        <a:bodyPr/>
        <a:lstStyle/>
        <a:p>
          <a:endParaRPr lang="en-US"/>
        </a:p>
      </dgm:t>
    </dgm:pt>
    <dgm:pt modelId="{906DFEF2-9713-4E1C-92F9-C554B37E0F30}">
      <dgm:prSet/>
      <dgm:spPr/>
      <dgm:t>
        <a:bodyPr/>
        <a:lstStyle/>
        <a:p>
          <a:pPr>
            <a:lnSpc>
              <a:spcPct val="100000"/>
            </a:lnSpc>
            <a:defRPr cap="all"/>
          </a:pPr>
          <a:r>
            <a:rPr lang="en-US"/>
            <a:t>Delete</a:t>
          </a:r>
        </a:p>
      </dgm:t>
    </dgm:pt>
    <dgm:pt modelId="{52012C4A-7AD2-4D56-9908-D3D92F7E145B}" type="parTrans" cxnId="{57D0CE08-BB5B-4AD4-A1B4-EA76F06401FD}">
      <dgm:prSet/>
      <dgm:spPr/>
      <dgm:t>
        <a:bodyPr/>
        <a:lstStyle/>
        <a:p>
          <a:endParaRPr lang="en-US"/>
        </a:p>
      </dgm:t>
    </dgm:pt>
    <dgm:pt modelId="{37A49F70-2F4B-448E-B71D-9EC04DC5AA47}" type="sibTrans" cxnId="{57D0CE08-BB5B-4AD4-A1B4-EA76F06401FD}">
      <dgm:prSet/>
      <dgm:spPr/>
      <dgm:t>
        <a:bodyPr/>
        <a:lstStyle/>
        <a:p>
          <a:endParaRPr lang="en-US"/>
        </a:p>
      </dgm:t>
    </dgm:pt>
    <dgm:pt modelId="{98535B21-1270-4C08-BDAE-54D1D19779A1}">
      <dgm:prSet/>
      <dgm:spPr/>
      <dgm:t>
        <a:bodyPr/>
        <a:lstStyle/>
        <a:p>
          <a:pPr>
            <a:lnSpc>
              <a:spcPct val="100000"/>
            </a:lnSpc>
            <a:defRPr cap="all"/>
          </a:pPr>
          <a:r>
            <a:rPr lang="en-US"/>
            <a:t>Comment</a:t>
          </a:r>
        </a:p>
      </dgm:t>
    </dgm:pt>
    <dgm:pt modelId="{3C8210D0-6407-4B52-8348-D19A57974799}" type="parTrans" cxnId="{7BEA89AB-8E1B-473A-8E76-B3BD3AFB0E09}">
      <dgm:prSet/>
      <dgm:spPr/>
      <dgm:t>
        <a:bodyPr/>
        <a:lstStyle/>
        <a:p>
          <a:endParaRPr lang="en-US"/>
        </a:p>
      </dgm:t>
    </dgm:pt>
    <dgm:pt modelId="{AFB9D678-708B-4E4E-91AC-1B6ACDAE51B1}" type="sibTrans" cxnId="{7BEA89AB-8E1B-473A-8E76-B3BD3AFB0E09}">
      <dgm:prSet/>
      <dgm:spPr/>
      <dgm:t>
        <a:bodyPr/>
        <a:lstStyle/>
        <a:p>
          <a:endParaRPr lang="en-US"/>
        </a:p>
      </dgm:t>
    </dgm:pt>
    <dgm:pt modelId="{E10801E2-09C9-43A8-A5B0-9F05C45F1F06}" type="pres">
      <dgm:prSet presAssocID="{F1D3FB88-C06A-4E30-8355-E0A90A5C1D0B}" presName="root" presStyleCnt="0">
        <dgm:presLayoutVars>
          <dgm:dir/>
          <dgm:resizeHandles val="exact"/>
        </dgm:presLayoutVars>
      </dgm:prSet>
      <dgm:spPr/>
    </dgm:pt>
    <dgm:pt modelId="{316F5AE5-F231-4E51-8492-EF1F4ECB4CA9}" type="pres">
      <dgm:prSet presAssocID="{B341C64C-5BCC-4105-8E4E-3B320C903120}" presName="compNode" presStyleCnt="0"/>
      <dgm:spPr/>
    </dgm:pt>
    <dgm:pt modelId="{72590D3D-AC47-45D7-A747-B665B210C372}" type="pres">
      <dgm:prSet presAssocID="{B341C64C-5BCC-4105-8E4E-3B320C903120}" presName="iconBgRect" presStyleLbl="bgShp" presStyleIdx="0" presStyleCnt="8"/>
      <dgm:spPr/>
    </dgm:pt>
    <dgm:pt modelId="{68712989-A14C-4CC2-97D1-7B050A5FC724}" type="pres">
      <dgm:prSet presAssocID="{B341C64C-5BCC-4105-8E4E-3B320C903120}"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4B130359-4F42-417B-A2A5-B7F074AA5BAD}" type="pres">
      <dgm:prSet presAssocID="{B341C64C-5BCC-4105-8E4E-3B320C903120}" presName="spaceRect" presStyleCnt="0"/>
      <dgm:spPr/>
    </dgm:pt>
    <dgm:pt modelId="{294578EA-0FE3-4CA8-806F-1A413FCF7C2F}" type="pres">
      <dgm:prSet presAssocID="{B341C64C-5BCC-4105-8E4E-3B320C903120}" presName="textRect" presStyleLbl="revTx" presStyleIdx="0" presStyleCnt="8">
        <dgm:presLayoutVars>
          <dgm:chMax val="1"/>
          <dgm:chPref val="1"/>
        </dgm:presLayoutVars>
      </dgm:prSet>
      <dgm:spPr/>
    </dgm:pt>
    <dgm:pt modelId="{5AC58747-A696-4FBE-A769-985690C4DD64}" type="pres">
      <dgm:prSet presAssocID="{3D6799DF-715B-47D2-BC1E-8F059F67CC28}" presName="sibTrans" presStyleCnt="0"/>
      <dgm:spPr/>
    </dgm:pt>
    <dgm:pt modelId="{AC22DF1B-C2CB-46B8-8B72-BE65C2CAFF51}" type="pres">
      <dgm:prSet presAssocID="{2B81CCE9-51BE-4DAB-96EA-699BED813E22}" presName="compNode" presStyleCnt="0"/>
      <dgm:spPr/>
    </dgm:pt>
    <dgm:pt modelId="{1B527D49-4A31-4903-8C62-9A435CF0D302}" type="pres">
      <dgm:prSet presAssocID="{2B81CCE9-51BE-4DAB-96EA-699BED813E22}" presName="iconBgRect" presStyleLbl="bgShp" presStyleIdx="1" presStyleCnt="8"/>
      <dgm:spPr/>
    </dgm:pt>
    <dgm:pt modelId="{E65EB411-90F1-42BF-B176-4C232CDE3BCA}" type="pres">
      <dgm:prSet presAssocID="{2B81CCE9-51BE-4DAB-96EA-699BED813E2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load"/>
        </a:ext>
      </dgm:extLst>
    </dgm:pt>
    <dgm:pt modelId="{CFC5FAFF-4CF2-445B-92F7-D4B363A7A328}" type="pres">
      <dgm:prSet presAssocID="{2B81CCE9-51BE-4DAB-96EA-699BED813E22}" presName="spaceRect" presStyleCnt="0"/>
      <dgm:spPr/>
    </dgm:pt>
    <dgm:pt modelId="{6AB291CF-41C7-4634-A0B4-EE40A93095C3}" type="pres">
      <dgm:prSet presAssocID="{2B81CCE9-51BE-4DAB-96EA-699BED813E22}" presName="textRect" presStyleLbl="revTx" presStyleIdx="1" presStyleCnt="8">
        <dgm:presLayoutVars>
          <dgm:chMax val="1"/>
          <dgm:chPref val="1"/>
        </dgm:presLayoutVars>
      </dgm:prSet>
      <dgm:spPr/>
    </dgm:pt>
    <dgm:pt modelId="{4593CC82-C88D-435A-9EBF-C90710D4A684}" type="pres">
      <dgm:prSet presAssocID="{75514BE2-F0D1-415B-B945-C851DD2C7081}" presName="sibTrans" presStyleCnt="0"/>
      <dgm:spPr/>
    </dgm:pt>
    <dgm:pt modelId="{2B6281B0-3D7F-47D9-9EF2-35660DE9E36D}" type="pres">
      <dgm:prSet presAssocID="{F18A8DD5-3F6E-4F25-A6C0-6C36402C67C2}" presName="compNode" presStyleCnt="0"/>
      <dgm:spPr/>
    </dgm:pt>
    <dgm:pt modelId="{FDF2E5A5-1267-4A4A-8EAA-7DECC3AC3F0A}" type="pres">
      <dgm:prSet presAssocID="{F18A8DD5-3F6E-4F25-A6C0-6C36402C67C2}" presName="iconBgRect" presStyleLbl="bgShp" presStyleIdx="2" presStyleCnt="8"/>
      <dgm:spPr/>
    </dgm:pt>
    <dgm:pt modelId="{D14E0D17-CB08-4007-B51C-D3684DDB6BEA}" type="pres">
      <dgm:prSet presAssocID="{F18A8DD5-3F6E-4F25-A6C0-6C36402C67C2}"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wnload from cloud"/>
        </a:ext>
      </dgm:extLst>
    </dgm:pt>
    <dgm:pt modelId="{7315D620-6EB5-44C3-907E-10A365052BF3}" type="pres">
      <dgm:prSet presAssocID="{F18A8DD5-3F6E-4F25-A6C0-6C36402C67C2}" presName="spaceRect" presStyleCnt="0"/>
      <dgm:spPr/>
    </dgm:pt>
    <dgm:pt modelId="{26B37866-CA51-4AC7-9075-CF8D66777A74}" type="pres">
      <dgm:prSet presAssocID="{F18A8DD5-3F6E-4F25-A6C0-6C36402C67C2}" presName="textRect" presStyleLbl="revTx" presStyleIdx="2" presStyleCnt="8">
        <dgm:presLayoutVars>
          <dgm:chMax val="1"/>
          <dgm:chPref val="1"/>
        </dgm:presLayoutVars>
      </dgm:prSet>
      <dgm:spPr/>
    </dgm:pt>
    <dgm:pt modelId="{FECEB0D9-E64B-4A95-90B9-CF682A3634BC}" type="pres">
      <dgm:prSet presAssocID="{057A6E59-A1B9-499A-868E-F8DB4FF6D221}" presName="sibTrans" presStyleCnt="0"/>
      <dgm:spPr/>
    </dgm:pt>
    <dgm:pt modelId="{062A8163-A760-4D3A-9A67-E8FD4C20793C}" type="pres">
      <dgm:prSet presAssocID="{67A0F142-405F-4F76-B6C7-EB9D8768DA71}" presName="compNode" presStyleCnt="0"/>
      <dgm:spPr/>
    </dgm:pt>
    <dgm:pt modelId="{941024F4-DB35-4341-AC5A-F87CC5EB5167}" type="pres">
      <dgm:prSet presAssocID="{67A0F142-405F-4F76-B6C7-EB9D8768DA71}" presName="iconBgRect" presStyleLbl="bgShp" presStyleIdx="3" presStyleCnt="8"/>
      <dgm:spPr/>
    </dgm:pt>
    <dgm:pt modelId="{7F8FC8AD-80D1-48FE-AACE-C7622DBE8428}" type="pres">
      <dgm:prSet presAssocID="{67A0F142-405F-4F76-B6C7-EB9D8768DA71}"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4149E255-55B3-4AB8-8E05-5CAD7A90EF02}" type="pres">
      <dgm:prSet presAssocID="{67A0F142-405F-4F76-B6C7-EB9D8768DA71}" presName="spaceRect" presStyleCnt="0"/>
      <dgm:spPr/>
    </dgm:pt>
    <dgm:pt modelId="{C8D6E54E-542F-40A3-9414-FF6B1E61E888}" type="pres">
      <dgm:prSet presAssocID="{67A0F142-405F-4F76-B6C7-EB9D8768DA71}" presName="textRect" presStyleLbl="revTx" presStyleIdx="3" presStyleCnt="8">
        <dgm:presLayoutVars>
          <dgm:chMax val="1"/>
          <dgm:chPref val="1"/>
        </dgm:presLayoutVars>
      </dgm:prSet>
      <dgm:spPr/>
    </dgm:pt>
    <dgm:pt modelId="{5230F56F-EF16-44F2-BCE3-15549BC44A2C}" type="pres">
      <dgm:prSet presAssocID="{59B10270-8DFB-4DF2-8122-E2EF9AEED48D}" presName="sibTrans" presStyleCnt="0"/>
      <dgm:spPr/>
    </dgm:pt>
    <dgm:pt modelId="{DC9869BC-FACA-4EB8-B5A3-CEFB920530BC}" type="pres">
      <dgm:prSet presAssocID="{AA7E2B84-2B34-4459-8E13-BD0974ADDB7F}" presName="compNode" presStyleCnt="0"/>
      <dgm:spPr/>
    </dgm:pt>
    <dgm:pt modelId="{BFA22CDB-9EE4-42D6-B0A9-B3E164FD2B83}" type="pres">
      <dgm:prSet presAssocID="{AA7E2B84-2B34-4459-8E13-BD0974ADDB7F}" presName="iconBgRect" presStyleLbl="bgShp" presStyleIdx="4" presStyleCnt="8"/>
      <dgm:spPr/>
    </dgm:pt>
    <dgm:pt modelId="{788A5B19-DDC6-4412-9468-F4CD2A2F545F}" type="pres">
      <dgm:prSet presAssocID="{AA7E2B84-2B34-4459-8E13-BD0974ADDB7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inoculars"/>
        </a:ext>
      </dgm:extLst>
    </dgm:pt>
    <dgm:pt modelId="{2E032DF1-BE6E-4ED0-830C-C1F3DD7E70B8}" type="pres">
      <dgm:prSet presAssocID="{AA7E2B84-2B34-4459-8E13-BD0974ADDB7F}" presName="spaceRect" presStyleCnt="0"/>
      <dgm:spPr/>
    </dgm:pt>
    <dgm:pt modelId="{5EDBB10B-B1F4-4979-9105-7FC045FDF561}" type="pres">
      <dgm:prSet presAssocID="{AA7E2B84-2B34-4459-8E13-BD0974ADDB7F}" presName="textRect" presStyleLbl="revTx" presStyleIdx="4" presStyleCnt="8">
        <dgm:presLayoutVars>
          <dgm:chMax val="1"/>
          <dgm:chPref val="1"/>
        </dgm:presLayoutVars>
      </dgm:prSet>
      <dgm:spPr/>
    </dgm:pt>
    <dgm:pt modelId="{3DB023B4-6DA8-492D-A2A6-7201A13AA2D9}" type="pres">
      <dgm:prSet presAssocID="{E698960D-DD38-487F-AEFF-85C54B755B78}" presName="sibTrans" presStyleCnt="0"/>
      <dgm:spPr/>
    </dgm:pt>
    <dgm:pt modelId="{915AABEE-8F6B-4929-B52B-679640C4FCD3}" type="pres">
      <dgm:prSet presAssocID="{3733C717-ED1A-42D9-BB63-D2675B0DEEDE}" presName="compNode" presStyleCnt="0"/>
      <dgm:spPr/>
    </dgm:pt>
    <dgm:pt modelId="{B1D89D58-4C53-4BFF-8CC3-68DA813D15C5}" type="pres">
      <dgm:prSet presAssocID="{3733C717-ED1A-42D9-BB63-D2675B0DEEDE}" presName="iconBgRect" presStyleLbl="bgShp" presStyleIdx="5" presStyleCnt="8"/>
      <dgm:spPr/>
    </dgm:pt>
    <dgm:pt modelId="{556DBFF3-6841-49C1-BCCE-5025C69C5F2E}" type="pres">
      <dgm:prSet presAssocID="{3733C717-ED1A-42D9-BB63-D2675B0DEED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umbs Up Sign"/>
        </a:ext>
      </dgm:extLst>
    </dgm:pt>
    <dgm:pt modelId="{E49845CE-241B-4F65-AFDD-0E6082FFB2AD}" type="pres">
      <dgm:prSet presAssocID="{3733C717-ED1A-42D9-BB63-D2675B0DEEDE}" presName="spaceRect" presStyleCnt="0"/>
      <dgm:spPr/>
    </dgm:pt>
    <dgm:pt modelId="{DD7C08C0-9A30-4866-8F6D-31366226238B}" type="pres">
      <dgm:prSet presAssocID="{3733C717-ED1A-42D9-BB63-D2675B0DEEDE}" presName="textRect" presStyleLbl="revTx" presStyleIdx="5" presStyleCnt="8">
        <dgm:presLayoutVars>
          <dgm:chMax val="1"/>
          <dgm:chPref val="1"/>
        </dgm:presLayoutVars>
      </dgm:prSet>
      <dgm:spPr/>
    </dgm:pt>
    <dgm:pt modelId="{D986F123-BA20-49C3-84ED-C2600FA25FC8}" type="pres">
      <dgm:prSet presAssocID="{88CEED35-379E-479A-9D25-975B9B87DE67}" presName="sibTrans" presStyleCnt="0"/>
      <dgm:spPr/>
    </dgm:pt>
    <dgm:pt modelId="{FBCA86C7-F6E6-4935-B2E2-2F2FC6F1C70E}" type="pres">
      <dgm:prSet presAssocID="{906DFEF2-9713-4E1C-92F9-C554B37E0F30}" presName="compNode" presStyleCnt="0"/>
      <dgm:spPr/>
    </dgm:pt>
    <dgm:pt modelId="{FD8CFBDD-695C-49BF-8F2C-089289F8D8FF}" type="pres">
      <dgm:prSet presAssocID="{906DFEF2-9713-4E1C-92F9-C554B37E0F30}" presName="iconBgRect" presStyleLbl="bgShp" presStyleIdx="6" presStyleCnt="8"/>
      <dgm:spPr/>
    </dgm:pt>
    <dgm:pt modelId="{E7F34B22-A90A-40E5-AADB-3A8D1E88FF75}" type="pres">
      <dgm:prSet presAssocID="{906DFEF2-9713-4E1C-92F9-C554B37E0F30}"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ck"/>
        </a:ext>
      </dgm:extLst>
    </dgm:pt>
    <dgm:pt modelId="{768036E3-7780-4160-AB39-0A2A38509294}" type="pres">
      <dgm:prSet presAssocID="{906DFEF2-9713-4E1C-92F9-C554B37E0F30}" presName="spaceRect" presStyleCnt="0"/>
      <dgm:spPr/>
    </dgm:pt>
    <dgm:pt modelId="{6D178549-2B32-43CB-980B-1D7E77344C07}" type="pres">
      <dgm:prSet presAssocID="{906DFEF2-9713-4E1C-92F9-C554B37E0F30}" presName="textRect" presStyleLbl="revTx" presStyleIdx="6" presStyleCnt="8">
        <dgm:presLayoutVars>
          <dgm:chMax val="1"/>
          <dgm:chPref val="1"/>
        </dgm:presLayoutVars>
      </dgm:prSet>
      <dgm:spPr/>
    </dgm:pt>
    <dgm:pt modelId="{819120E0-4214-4912-9C1C-22AF4A064CDA}" type="pres">
      <dgm:prSet presAssocID="{37A49F70-2F4B-448E-B71D-9EC04DC5AA47}" presName="sibTrans" presStyleCnt="0"/>
      <dgm:spPr/>
    </dgm:pt>
    <dgm:pt modelId="{BA917B9D-51B6-4ED4-8750-87026754E173}" type="pres">
      <dgm:prSet presAssocID="{98535B21-1270-4C08-BDAE-54D1D19779A1}" presName="compNode" presStyleCnt="0"/>
      <dgm:spPr/>
    </dgm:pt>
    <dgm:pt modelId="{7DD8BFD7-5AA1-4299-BBF3-30CEA5009515}" type="pres">
      <dgm:prSet presAssocID="{98535B21-1270-4C08-BDAE-54D1D19779A1}" presName="iconBgRect" presStyleLbl="bgShp" presStyleIdx="7" presStyleCnt="8"/>
      <dgm:spPr/>
    </dgm:pt>
    <dgm:pt modelId="{15EFDA14-BFB6-43D6-8EFF-9E4A3C766C10}" type="pres">
      <dgm:prSet presAssocID="{98535B21-1270-4C08-BDAE-54D1D19779A1}"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hat"/>
        </a:ext>
      </dgm:extLst>
    </dgm:pt>
    <dgm:pt modelId="{AB87A1D1-731B-4801-B502-50308A6E34C8}" type="pres">
      <dgm:prSet presAssocID="{98535B21-1270-4C08-BDAE-54D1D19779A1}" presName="spaceRect" presStyleCnt="0"/>
      <dgm:spPr/>
    </dgm:pt>
    <dgm:pt modelId="{EDFB60A0-9773-46F9-8120-132DD5A3C20C}" type="pres">
      <dgm:prSet presAssocID="{98535B21-1270-4C08-BDAE-54D1D19779A1}" presName="textRect" presStyleLbl="revTx" presStyleIdx="7" presStyleCnt="8">
        <dgm:presLayoutVars>
          <dgm:chMax val="1"/>
          <dgm:chPref val="1"/>
        </dgm:presLayoutVars>
      </dgm:prSet>
      <dgm:spPr/>
    </dgm:pt>
  </dgm:ptLst>
  <dgm:cxnLst>
    <dgm:cxn modelId="{57D0CE08-BB5B-4AD4-A1B4-EA76F06401FD}" srcId="{F1D3FB88-C06A-4E30-8355-E0A90A5C1D0B}" destId="{906DFEF2-9713-4E1C-92F9-C554B37E0F30}" srcOrd="6" destOrd="0" parTransId="{52012C4A-7AD2-4D56-9908-D3D92F7E145B}" sibTransId="{37A49F70-2F4B-448E-B71D-9EC04DC5AA47}"/>
    <dgm:cxn modelId="{E364C51C-B16E-493A-AE69-20603EB94621}" type="presOf" srcId="{3733C717-ED1A-42D9-BB63-D2675B0DEEDE}" destId="{DD7C08C0-9A30-4866-8F6D-31366226238B}" srcOrd="0" destOrd="0" presId="urn:microsoft.com/office/officeart/2018/5/layout/IconCircleLabelList"/>
    <dgm:cxn modelId="{E1C11C21-D27B-4250-B7B4-790D755F301F}" srcId="{F1D3FB88-C06A-4E30-8355-E0A90A5C1D0B}" destId="{B341C64C-5BCC-4105-8E4E-3B320C903120}" srcOrd="0" destOrd="0" parTransId="{19028859-B31D-4F08-8AD9-2A67D11565F2}" sibTransId="{3D6799DF-715B-47D2-BC1E-8F059F67CC28}"/>
    <dgm:cxn modelId="{C2DF5922-E1DC-468D-B9E3-B67F00217C84}" type="presOf" srcId="{AA7E2B84-2B34-4459-8E13-BD0974ADDB7F}" destId="{5EDBB10B-B1F4-4979-9105-7FC045FDF561}" srcOrd="0" destOrd="0" presId="urn:microsoft.com/office/officeart/2018/5/layout/IconCircleLabelList"/>
    <dgm:cxn modelId="{E1A39C29-F2EB-41AA-872C-78230C9B0DFC}" srcId="{F1D3FB88-C06A-4E30-8355-E0A90A5C1D0B}" destId="{2B81CCE9-51BE-4DAB-96EA-699BED813E22}" srcOrd="1" destOrd="0" parTransId="{33C88EFF-7BF1-4CF8-9A21-4E9B16E87503}" sibTransId="{75514BE2-F0D1-415B-B945-C851DD2C7081}"/>
    <dgm:cxn modelId="{66A93D66-9674-46D3-8C10-B31C56CD838F}" srcId="{F1D3FB88-C06A-4E30-8355-E0A90A5C1D0B}" destId="{67A0F142-405F-4F76-B6C7-EB9D8768DA71}" srcOrd="3" destOrd="0" parTransId="{8376D838-0866-41CF-B687-552F890430DC}" sibTransId="{59B10270-8DFB-4DF2-8122-E2EF9AEED48D}"/>
    <dgm:cxn modelId="{D638E869-3199-4F19-BE16-11B436242245}" type="presOf" srcId="{F1D3FB88-C06A-4E30-8355-E0A90A5C1D0B}" destId="{E10801E2-09C9-43A8-A5B0-9F05C45F1F06}" srcOrd="0" destOrd="0" presId="urn:microsoft.com/office/officeart/2018/5/layout/IconCircleLabelList"/>
    <dgm:cxn modelId="{E089256A-DF14-46C6-9374-5C43DFCEFAB0}" type="presOf" srcId="{67A0F142-405F-4F76-B6C7-EB9D8768DA71}" destId="{C8D6E54E-542F-40A3-9414-FF6B1E61E888}" srcOrd="0" destOrd="0" presId="urn:microsoft.com/office/officeart/2018/5/layout/IconCircleLabelList"/>
    <dgm:cxn modelId="{FC546989-B186-4992-958D-44D47647C43F}" type="presOf" srcId="{B341C64C-5BCC-4105-8E4E-3B320C903120}" destId="{294578EA-0FE3-4CA8-806F-1A413FCF7C2F}" srcOrd="0" destOrd="0" presId="urn:microsoft.com/office/officeart/2018/5/layout/IconCircleLabelList"/>
    <dgm:cxn modelId="{40861CA4-C355-46FA-8DBE-8FA6160DF9BC}" type="presOf" srcId="{906DFEF2-9713-4E1C-92F9-C554B37E0F30}" destId="{6D178549-2B32-43CB-980B-1D7E77344C07}" srcOrd="0" destOrd="0" presId="urn:microsoft.com/office/officeart/2018/5/layout/IconCircleLabelList"/>
    <dgm:cxn modelId="{87D5C4A4-D1DA-4306-9FA0-A85A51CB5473}" srcId="{F1D3FB88-C06A-4E30-8355-E0A90A5C1D0B}" destId="{F18A8DD5-3F6E-4F25-A6C0-6C36402C67C2}" srcOrd="2" destOrd="0" parTransId="{5DB9CC56-3CD6-41DE-88F9-57817C56E820}" sibTransId="{057A6E59-A1B9-499A-868E-F8DB4FF6D221}"/>
    <dgm:cxn modelId="{7BEA89AB-8E1B-473A-8E76-B3BD3AFB0E09}" srcId="{F1D3FB88-C06A-4E30-8355-E0A90A5C1D0B}" destId="{98535B21-1270-4C08-BDAE-54D1D19779A1}" srcOrd="7" destOrd="0" parTransId="{3C8210D0-6407-4B52-8348-D19A57974799}" sibTransId="{AFB9D678-708B-4E4E-91AC-1B6ACDAE51B1}"/>
    <dgm:cxn modelId="{6F9628DF-0E6E-47C8-BA9F-C786236175C7}" srcId="{F1D3FB88-C06A-4E30-8355-E0A90A5C1D0B}" destId="{AA7E2B84-2B34-4459-8E13-BD0974ADDB7F}" srcOrd="4" destOrd="0" parTransId="{38443D80-5B0E-4F5A-8B85-4D77648EEFF2}" sibTransId="{E698960D-DD38-487F-AEFF-85C54B755B78}"/>
    <dgm:cxn modelId="{715243E4-B14B-431C-A94A-9599A1455AEC}" type="presOf" srcId="{2B81CCE9-51BE-4DAB-96EA-699BED813E22}" destId="{6AB291CF-41C7-4634-A0B4-EE40A93095C3}" srcOrd="0" destOrd="0" presId="urn:microsoft.com/office/officeart/2018/5/layout/IconCircleLabelList"/>
    <dgm:cxn modelId="{02AF48EA-1F50-4F91-8F59-D42C1D3F927A}" type="presOf" srcId="{98535B21-1270-4C08-BDAE-54D1D19779A1}" destId="{EDFB60A0-9773-46F9-8120-132DD5A3C20C}" srcOrd="0" destOrd="0" presId="urn:microsoft.com/office/officeart/2018/5/layout/IconCircleLabelList"/>
    <dgm:cxn modelId="{5B90F0FA-1594-4991-995A-971B5B604527}" type="presOf" srcId="{F18A8DD5-3F6E-4F25-A6C0-6C36402C67C2}" destId="{26B37866-CA51-4AC7-9075-CF8D66777A74}" srcOrd="0" destOrd="0" presId="urn:microsoft.com/office/officeart/2018/5/layout/IconCircleLabelList"/>
    <dgm:cxn modelId="{7DD5C2FC-3180-45AB-9E21-E9478800D40D}" srcId="{F1D3FB88-C06A-4E30-8355-E0A90A5C1D0B}" destId="{3733C717-ED1A-42D9-BB63-D2675B0DEEDE}" srcOrd="5" destOrd="0" parTransId="{A75128BD-9425-4469-B923-C00F70CE4FD9}" sibTransId="{88CEED35-379E-479A-9D25-975B9B87DE67}"/>
    <dgm:cxn modelId="{9F1FEB6D-E272-4549-87AA-316C81F29DBD}" type="presParOf" srcId="{E10801E2-09C9-43A8-A5B0-9F05C45F1F06}" destId="{316F5AE5-F231-4E51-8492-EF1F4ECB4CA9}" srcOrd="0" destOrd="0" presId="urn:microsoft.com/office/officeart/2018/5/layout/IconCircleLabelList"/>
    <dgm:cxn modelId="{3C366D31-E745-4CB1-B98B-D21716821DE3}" type="presParOf" srcId="{316F5AE5-F231-4E51-8492-EF1F4ECB4CA9}" destId="{72590D3D-AC47-45D7-A747-B665B210C372}" srcOrd="0" destOrd="0" presId="urn:microsoft.com/office/officeart/2018/5/layout/IconCircleLabelList"/>
    <dgm:cxn modelId="{E67559B9-1B4F-400D-8450-D12C6DE015F8}" type="presParOf" srcId="{316F5AE5-F231-4E51-8492-EF1F4ECB4CA9}" destId="{68712989-A14C-4CC2-97D1-7B050A5FC724}" srcOrd="1" destOrd="0" presId="urn:microsoft.com/office/officeart/2018/5/layout/IconCircleLabelList"/>
    <dgm:cxn modelId="{30C0BF60-8562-4F80-A3C6-0A7529D4409A}" type="presParOf" srcId="{316F5AE5-F231-4E51-8492-EF1F4ECB4CA9}" destId="{4B130359-4F42-417B-A2A5-B7F074AA5BAD}" srcOrd="2" destOrd="0" presId="urn:microsoft.com/office/officeart/2018/5/layout/IconCircleLabelList"/>
    <dgm:cxn modelId="{176D3834-0242-4879-B90E-C6830627AF5B}" type="presParOf" srcId="{316F5AE5-F231-4E51-8492-EF1F4ECB4CA9}" destId="{294578EA-0FE3-4CA8-806F-1A413FCF7C2F}" srcOrd="3" destOrd="0" presId="urn:microsoft.com/office/officeart/2018/5/layout/IconCircleLabelList"/>
    <dgm:cxn modelId="{056AF362-AFCE-4F94-8639-2BBD77995BA0}" type="presParOf" srcId="{E10801E2-09C9-43A8-A5B0-9F05C45F1F06}" destId="{5AC58747-A696-4FBE-A769-985690C4DD64}" srcOrd="1" destOrd="0" presId="urn:microsoft.com/office/officeart/2018/5/layout/IconCircleLabelList"/>
    <dgm:cxn modelId="{930FD5C5-97A4-49C9-B227-F7B0E2576B01}" type="presParOf" srcId="{E10801E2-09C9-43A8-A5B0-9F05C45F1F06}" destId="{AC22DF1B-C2CB-46B8-8B72-BE65C2CAFF51}" srcOrd="2" destOrd="0" presId="urn:microsoft.com/office/officeart/2018/5/layout/IconCircleLabelList"/>
    <dgm:cxn modelId="{8E535569-CD31-46B3-8F5F-2ED1508412F3}" type="presParOf" srcId="{AC22DF1B-C2CB-46B8-8B72-BE65C2CAFF51}" destId="{1B527D49-4A31-4903-8C62-9A435CF0D302}" srcOrd="0" destOrd="0" presId="urn:microsoft.com/office/officeart/2018/5/layout/IconCircleLabelList"/>
    <dgm:cxn modelId="{3A3FCDDA-C15F-40C5-927E-9157B1791BB9}" type="presParOf" srcId="{AC22DF1B-C2CB-46B8-8B72-BE65C2CAFF51}" destId="{E65EB411-90F1-42BF-B176-4C232CDE3BCA}" srcOrd="1" destOrd="0" presId="urn:microsoft.com/office/officeart/2018/5/layout/IconCircleLabelList"/>
    <dgm:cxn modelId="{FEAA430E-E6A3-4004-AD65-F13520216658}" type="presParOf" srcId="{AC22DF1B-C2CB-46B8-8B72-BE65C2CAFF51}" destId="{CFC5FAFF-4CF2-445B-92F7-D4B363A7A328}" srcOrd="2" destOrd="0" presId="urn:microsoft.com/office/officeart/2018/5/layout/IconCircleLabelList"/>
    <dgm:cxn modelId="{573FD2D0-7285-429A-9E68-F01E20902F21}" type="presParOf" srcId="{AC22DF1B-C2CB-46B8-8B72-BE65C2CAFF51}" destId="{6AB291CF-41C7-4634-A0B4-EE40A93095C3}" srcOrd="3" destOrd="0" presId="urn:microsoft.com/office/officeart/2018/5/layout/IconCircleLabelList"/>
    <dgm:cxn modelId="{0F645F95-A971-473F-A4D3-07D9531E48F4}" type="presParOf" srcId="{E10801E2-09C9-43A8-A5B0-9F05C45F1F06}" destId="{4593CC82-C88D-435A-9EBF-C90710D4A684}" srcOrd="3" destOrd="0" presId="urn:microsoft.com/office/officeart/2018/5/layout/IconCircleLabelList"/>
    <dgm:cxn modelId="{F5E917CE-B83A-4148-844E-8134BB42F564}" type="presParOf" srcId="{E10801E2-09C9-43A8-A5B0-9F05C45F1F06}" destId="{2B6281B0-3D7F-47D9-9EF2-35660DE9E36D}" srcOrd="4" destOrd="0" presId="urn:microsoft.com/office/officeart/2018/5/layout/IconCircleLabelList"/>
    <dgm:cxn modelId="{4A757090-26EC-4AA1-A9AF-DBF1D1A77AC7}" type="presParOf" srcId="{2B6281B0-3D7F-47D9-9EF2-35660DE9E36D}" destId="{FDF2E5A5-1267-4A4A-8EAA-7DECC3AC3F0A}" srcOrd="0" destOrd="0" presId="urn:microsoft.com/office/officeart/2018/5/layout/IconCircleLabelList"/>
    <dgm:cxn modelId="{9ACD003C-8D09-4B8C-88C1-E5412D404C73}" type="presParOf" srcId="{2B6281B0-3D7F-47D9-9EF2-35660DE9E36D}" destId="{D14E0D17-CB08-4007-B51C-D3684DDB6BEA}" srcOrd="1" destOrd="0" presId="urn:microsoft.com/office/officeart/2018/5/layout/IconCircleLabelList"/>
    <dgm:cxn modelId="{C3B40C93-A239-4E66-9EA1-B0F89377ECBD}" type="presParOf" srcId="{2B6281B0-3D7F-47D9-9EF2-35660DE9E36D}" destId="{7315D620-6EB5-44C3-907E-10A365052BF3}" srcOrd="2" destOrd="0" presId="urn:microsoft.com/office/officeart/2018/5/layout/IconCircleLabelList"/>
    <dgm:cxn modelId="{720910C6-BE8F-4BDC-BE64-7639ADE062A8}" type="presParOf" srcId="{2B6281B0-3D7F-47D9-9EF2-35660DE9E36D}" destId="{26B37866-CA51-4AC7-9075-CF8D66777A74}" srcOrd="3" destOrd="0" presId="urn:microsoft.com/office/officeart/2018/5/layout/IconCircleLabelList"/>
    <dgm:cxn modelId="{2D3ED4AB-FBF1-438B-806B-2A2C47C521A1}" type="presParOf" srcId="{E10801E2-09C9-43A8-A5B0-9F05C45F1F06}" destId="{FECEB0D9-E64B-4A95-90B9-CF682A3634BC}" srcOrd="5" destOrd="0" presId="urn:microsoft.com/office/officeart/2018/5/layout/IconCircleLabelList"/>
    <dgm:cxn modelId="{E1691F2D-8B14-4569-8C2A-E08C4457A4FA}" type="presParOf" srcId="{E10801E2-09C9-43A8-A5B0-9F05C45F1F06}" destId="{062A8163-A760-4D3A-9A67-E8FD4C20793C}" srcOrd="6" destOrd="0" presId="urn:microsoft.com/office/officeart/2018/5/layout/IconCircleLabelList"/>
    <dgm:cxn modelId="{C3D893F5-1E90-4D0C-A96A-97FB7AD76139}" type="presParOf" srcId="{062A8163-A760-4D3A-9A67-E8FD4C20793C}" destId="{941024F4-DB35-4341-AC5A-F87CC5EB5167}" srcOrd="0" destOrd="0" presId="urn:microsoft.com/office/officeart/2018/5/layout/IconCircleLabelList"/>
    <dgm:cxn modelId="{05F88941-232A-4036-A77A-144B308E46CB}" type="presParOf" srcId="{062A8163-A760-4D3A-9A67-E8FD4C20793C}" destId="{7F8FC8AD-80D1-48FE-AACE-C7622DBE8428}" srcOrd="1" destOrd="0" presId="urn:microsoft.com/office/officeart/2018/5/layout/IconCircleLabelList"/>
    <dgm:cxn modelId="{9B387A0F-2D2D-495E-9F18-22C418F4B6DB}" type="presParOf" srcId="{062A8163-A760-4D3A-9A67-E8FD4C20793C}" destId="{4149E255-55B3-4AB8-8E05-5CAD7A90EF02}" srcOrd="2" destOrd="0" presId="urn:microsoft.com/office/officeart/2018/5/layout/IconCircleLabelList"/>
    <dgm:cxn modelId="{9DC6BF58-6E88-4A7E-9857-B95C2AD1FB52}" type="presParOf" srcId="{062A8163-A760-4D3A-9A67-E8FD4C20793C}" destId="{C8D6E54E-542F-40A3-9414-FF6B1E61E888}" srcOrd="3" destOrd="0" presId="urn:microsoft.com/office/officeart/2018/5/layout/IconCircleLabelList"/>
    <dgm:cxn modelId="{C0EF7135-8743-4622-BABF-7A7C7994AE0E}" type="presParOf" srcId="{E10801E2-09C9-43A8-A5B0-9F05C45F1F06}" destId="{5230F56F-EF16-44F2-BCE3-15549BC44A2C}" srcOrd="7" destOrd="0" presId="urn:microsoft.com/office/officeart/2018/5/layout/IconCircleLabelList"/>
    <dgm:cxn modelId="{E5903E6F-E4BE-45F2-A97F-423FA81BE53D}" type="presParOf" srcId="{E10801E2-09C9-43A8-A5B0-9F05C45F1F06}" destId="{DC9869BC-FACA-4EB8-B5A3-CEFB920530BC}" srcOrd="8" destOrd="0" presId="urn:microsoft.com/office/officeart/2018/5/layout/IconCircleLabelList"/>
    <dgm:cxn modelId="{365B773F-254E-4F53-8809-431B901C594E}" type="presParOf" srcId="{DC9869BC-FACA-4EB8-B5A3-CEFB920530BC}" destId="{BFA22CDB-9EE4-42D6-B0A9-B3E164FD2B83}" srcOrd="0" destOrd="0" presId="urn:microsoft.com/office/officeart/2018/5/layout/IconCircleLabelList"/>
    <dgm:cxn modelId="{985D571F-E843-47FA-9B88-D03F35A504DC}" type="presParOf" srcId="{DC9869BC-FACA-4EB8-B5A3-CEFB920530BC}" destId="{788A5B19-DDC6-4412-9468-F4CD2A2F545F}" srcOrd="1" destOrd="0" presId="urn:microsoft.com/office/officeart/2018/5/layout/IconCircleLabelList"/>
    <dgm:cxn modelId="{C4D8C7FA-8B7C-428B-B66D-2290C761AFF9}" type="presParOf" srcId="{DC9869BC-FACA-4EB8-B5A3-CEFB920530BC}" destId="{2E032DF1-BE6E-4ED0-830C-C1F3DD7E70B8}" srcOrd="2" destOrd="0" presId="urn:microsoft.com/office/officeart/2018/5/layout/IconCircleLabelList"/>
    <dgm:cxn modelId="{C1DCB697-0F87-48AB-9CEB-D046EB646BEA}" type="presParOf" srcId="{DC9869BC-FACA-4EB8-B5A3-CEFB920530BC}" destId="{5EDBB10B-B1F4-4979-9105-7FC045FDF561}" srcOrd="3" destOrd="0" presId="urn:microsoft.com/office/officeart/2018/5/layout/IconCircleLabelList"/>
    <dgm:cxn modelId="{A7EC6CAE-0574-402D-9109-99F997931F55}" type="presParOf" srcId="{E10801E2-09C9-43A8-A5B0-9F05C45F1F06}" destId="{3DB023B4-6DA8-492D-A2A6-7201A13AA2D9}" srcOrd="9" destOrd="0" presId="urn:microsoft.com/office/officeart/2018/5/layout/IconCircleLabelList"/>
    <dgm:cxn modelId="{849F0E88-E278-4588-B1DC-F8630C505DFA}" type="presParOf" srcId="{E10801E2-09C9-43A8-A5B0-9F05C45F1F06}" destId="{915AABEE-8F6B-4929-B52B-679640C4FCD3}" srcOrd="10" destOrd="0" presId="urn:microsoft.com/office/officeart/2018/5/layout/IconCircleLabelList"/>
    <dgm:cxn modelId="{5E3130C4-06D5-42D7-A860-22009F7673B1}" type="presParOf" srcId="{915AABEE-8F6B-4929-B52B-679640C4FCD3}" destId="{B1D89D58-4C53-4BFF-8CC3-68DA813D15C5}" srcOrd="0" destOrd="0" presId="urn:microsoft.com/office/officeart/2018/5/layout/IconCircleLabelList"/>
    <dgm:cxn modelId="{24E23F19-9F20-489F-8EDD-375E2A67EB21}" type="presParOf" srcId="{915AABEE-8F6B-4929-B52B-679640C4FCD3}" destId="{556DBFF3-6841-49C1-BCCE-5025C69C5F2E}" srcOrd="1" destOrd="0" presId="urn:microsoft.com/office/officeart/2018/5/layout/IconCircleLabelList"/>
    <dgm:cxn modelId="{DCFEF6D1-5350-4638-B066-4463763E4054}" type="presParOf" srcId="{915AABEE-8F6B-4929-B52B-679640C4FCD3}" destId="{E49845CE-241B-4F65-AFDD-0E6082FFB2AD}" srcOrd="2" destOrd="0" presId="urn:microsoft.com/office/officeart/2018/5/layout/IconCircleLabelList"/>
    <dgm:cxn modelId="{9851483A-EE68-4576-AB33-E89EE2EF5201}" type="presParOf" srcId="{915AABEE-8F6B-4929-B52B-679640C4FCD3}" destId="{DD7C08C0-9A30-4866-8F6D-31366226238B}" srcOrd="3" destOrd="0" presId="urn:microsoft.com/office/officeart/2018/5/layout/IconCircleLabelList"/>
    <dgm:cxn modelId="{494EB274-923F-4B5E-B864-32522EC22CC7}" type="presParOf" srcId="{E10801E2-09C9-43A8-A5B0-9F05C45F1F06}" destId="{D986F123-BA20-49C3-84ED-C2600FA25FC8}" srcOrd="11" destOrd="0" presId="urn:microsoft.com/office/officeart/2018/5/layout/IconCircleLabelList"/>
    <dgm:cxn modelId="{EA79AE77-DCBE-417A-8D0F-0557A0E00593}" type="presParOf" srcId="{E10801E2-09C9-43A8-A5B0-9F05C45F1F06}" destId="{FBCA86C7-F6E6-4935-B2E2-2F2FC6F1C70E}" srcOrd="12" destOrd="0" presId="urn:microsoft.com/office/officeart/2018/5/layout/IconCircleLabelList"/>
    <dgm:cxn modelId="{39E7BFA7-3501-409B-9CBE-940BB02E7AF5}" type="presParOf" srcId="{FBCA86C7-F6E6-4935-B2E2-2F2FC6F1C70E}" destId="{FD8CFBDD-695C-49BF-8F2C-089289F8D8FF}" srcOrd="0" destOrd="0" presId="urn:microsoft.com/office/officeart/2018/5/layout/IconCircleLabelList"/>
    <dgm:cxn modelId="{6C3E5E3B-4282-4679-B409-F0F94EAFD41C}" type="presParOf" srcId="{FBCA86C7-F6E6-4935-B2E2-2F2FC6F1C70E}" destId="{E7F34B22-A90A-40E5-AADB-3A8D1E88FF75}" srcOrd="1" destOrd="0" presId="urn:microsoft.com/office/officeart/2018/5/layout/IconCircleLabelList"/>
    <dgm:cxn modelId="{B618BA28-E826-449C-AF1C-AAF815D570D1}" type="presParOf" srcId="{FBCA86C7-F6E6-4935-B2E2-2F2FC6F1C70E}" destId="{768036E3-7780-4160-AB39-0A2A38509294}" srcOrd="2" destOrd="0" presId="urn:microsoft.com/office/officeart/2018/5/layout/IconCircleLabelList"/>
    <dgm:cxn modelId="{4D13121A-0043-4E4C-8285-5B53185C64F9}" type="presParOf" srcId="{FBCA86C7-F6E6-4935-B2E2-2F2FC6F1C70E}" destId="{6D178549-2B32-43CB-980B-1D7E77344C07}" srcOrd="3" destOrd="0" presId="urn:microsoft.com/office/officeart/2018/5/layout/IconCircleLabelList"/>
    <dgm:cxn modelId="{D4114263-8D16-491D-BB8C-D4FD4A311020}" type="presParOf" srcId="{E10801E2-09C9-43A8-A5B0-9F05C45F1F06}" destId="{819120E0-4214-4912-9C1C-22AF4A064CDA}" srcOrd="13" destOrd="0" presId="urn:microsoft.com/office/officeart/2018/5/layout/IconCircleLabelList"/>
    <dgm:cxn modelId="{C0B40D54-A09C-4F5D-86DA-0A54A7C46EFB}" type="presParOf" srcId="{E10801E2-09C9-43A8-A5B0-9F05C45F1F06}" destId="{BA917B9D-51B6-4ED4-8750-87026754E173}" srcOrd="14" destOrd="0" presId="urn:microsoft.com/office/officeart/2018/5/layout/IconCircleLabelList"/>
    <dgm:cxn modelId="{392499EB-91EF-4E1F-9217-664B64973FE8}" type="presParOf" srcId="{BA917B9D-51B6-4ED4-8750-87026754E173}" destId="{7DD8BFD7-5AA1-4299-BBF3-30CEA5009515}" srcOrd="0" destOrd="0" presId="urn:microsoft.com/office/officeart/2018/5/layout/IconCircleLabelList"/>
    <dgm:cxn modelId="{B3C88C84-F925-4014-9739-F272239722C3}" type="presParOf" srcId="{BA917B9D-51B6-4ED4-8750-87026754E173}" destId="{15EFDA14-BFB6-43D6-8EFF-9E4A3C766C10}" srcOrd="1" destOrd="0" presId="urn:microsoft.com/office/officeart/2018/5/layout/IconCircleLabelList"/>
    <dgm:cxn modelId="{E89DCF0A-AB45-48A7-BC60-90135C88FAE6}" type="presParOf" srcId="{BA917B9D-51B6-4ED4-8750-87026754E173}" destId="{AB87A1D1-731B-4801-B502-50308A6E34C8}" srcOrd="2" destOrd="0" presId="urn:microsoft.com/office/officeart/2018/5/layout/IconCircleLabelList"/>
    <dgm:cxn modelId="{6C230485-1469-4771-80B8-F830AB1FCFCD}" type="presParOf" srcId="{BA917B9D-51B6-4ED4-8750-87026754E173}" destId="{EDFB60A0-9773-46F9-8120-132DD5A3C20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481A71-0B27-469C-9AC4-BF16A223D17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FAE1E3D-D34E-4E63-9628-B03E3F40B946}">
      <dgm:prSet/>
      <dgm:spPr/>
      <dgm:t>
        <a:bodyPr/>
        <a:lstStyle/>
        <a:p>
          <a:r>
            <a:rPr lang="en-US"/>
            <a:t>Mongo DB</a:t>
          </a:r>
        </a:p>
      </dgm:t>
    </dgm:pt>
    <dgm:pt modelId="{9746BE14-2F64-4254-AB11-68D0845E028C}" type="parTrans" cxnId="{EC870741-8672-416C-8425-EEAA1B2F4CE1}">
      <dgm:prSet/>
      <dgm:spPr/>
      <dgm:t>
        <a:bodyPr/>
        <a:lstStyle/>
        <a:p>
          <a:endParaRPr lang="en-US"/>
        </a:p>
      </dgm:t>
    </dgm:pt>
    <dgm:pt modelId="{B6AA4EA7-E0EC-415B-8D65-9819FFF1441A}" type="sibTrans" cxnId="{EC870741-8672-416C-8425-EEAA1B2F4CE1}">
      <dgm:prSet/>
      <dgm:spPr/>
      <dgm:t>
        <a:bodyPr/>
        <a:lstStyle/>
        <a:p>
          <a:endParaRPr lang="en-US"/>
        </a:p>
      </dgm:t>
    </dgm:pt>
    <dgm:pt modelId="{AF7AD318-1F9F-4EBB-B9C9-5B4076BB0B59}">
      <dgm:prSet/>
      <dgm:spPr/>
      <dgm:t>
        <a:bodyPr/>
        <a:lstStyle/>
        <a:p>
          <a:r>
            <a:rPr lang="en-US"/>
            <a:t>Express JS</a:t>
          </a:r>
        </a:p>
      </dgm:t>
    </dgm:pt>
    <dgm:pt modelId="{3448D3CE-A944-4444-A8A3-053A5DE1939C}" type="parTrans" cxnId="{C4BAF13A-0E07-4D24-BEFB-50F486B040A8}">
      <dgm:prSet/>
      <dgm:spPr/>
      <dgm:t>
        <a:bodyPr/>
        <a:lstStyle/>
        <a:p>
          <a:endParaRPr lang="en-US"/>
        </a:p>
      </dgm:t>
    </dgm:pt>
    <dgm:pt modelId="{044D5FAF-4516-4407-A960-021586F3F77E}" type="sibTrans" cxnId="{C4BAF13A-0E07-4D24-BEFB-50F486B040A8}">
      <dgm:prSet/>
      <dgm:spPr/>
      <dgm:t>
        <a:bodyPr/>
        <a:lstStyle/>
        <a:p>
          <a:endParaRPr lang="en-US"/>
        </a:p>
      </dgm:t>
    </dgm:pt>
    <dgm:pt modelId="{8BD21CDB-8E63-4E8A-A96A-BE3D3C9B1A6D}">
      <dgm:prSet/>
      <dgm:spPr/>
      <dgm:t>
        <a:bodyPr/>
        <a:lstStyle/>
        <a:p>
          <a:r>
            <a:rPr lang="en-US"/>
            <a:t>Angular JS</a:t>
          </a:r>
        </a:p>
      </dgm:t>
    </dgm:pt>
    <dgm:pt modelId="{47E8CEDD-3B11-4FFA-A598-03891B796767}" type="parTrans" cxnId="{4E9FA694-CEF7-43DF-9255-0C4AA183B7B3}">
      <dgm:prSet/>
      <dgm:spPr/>
      <dgm:t>
        <a:bodyPr/>
        <a:lstStyle/>
        <a:p>
          <a:endParaRPr lang="en-US"/>
        </a:p>
      </dgm:t>
    </dgm:pt>
    <dgm:pt modelId="{31CF7D86-E0CD-4300-BE90-B1FB9DDBB8DC}" type="sibTrans" cxnId="{4E9FA694-CEF7-43DF-9255-0C4AA183B7B3}">
      <dgm:prSet/>
      <dgm:spPr/>
      <dgm:t>
        <a:bodyPr/>
        <a:lstStyle/>
        <a:p>
          <a:endParaRPr lang="en-US"/>
        </a:p>
      </dgm:t>
    </dgm:pt>
    <dgm:pt modelId="{0E4B4BF6-1C18-4F6F-B5F1-5E1AA8A4A2A9}">
      <dgm:prSet/>
      <dgm:spPr/>
      <dgm:t>
        <a:bodyPr/>
        <a:lstStyle/>
        <a:p>
          <a:r>
            <a:rPr lang="en-US"/>
            <a:t>Node JS</a:t>
          </a:r>
        </a:p>
      </dgm:t>
    </dgm:pt>
    <dgm:pt modelId="{5F5D1686-0B5E-460C-8DC3-1B082919E493}" type="parTrans" cxnId="{315CDB63-8BDC-4E39-8873-E1D52DE28EEC}">
      <dgm:prSet/>
      <dgm:spPr/>
      <dgm:t>
        <a:bodyPr/>
        <a:lstStyle/>
        <a:p>
          <a:endParaRPr lang="en-US"/>
        </a:p>
      </dgm:t>
    </dgm:pt>
    <dgm:pt modelId="{7DE259AF-1421-41E3-A122-38ACA2C843EE}" type="sibTrans" cxnId="{315CDB63-8BDC-4E39-8873-E1D52DE28EEC}">
      <dgm:prSet/>
      <dgm:spPr/>
      <dgm:t>
        <a:bodyPr/>
        <a:lstStyle/>
        <a:p>
          <a:endParaRPr lang="en-US"/>
        </a:p>
      </dgm:t>
    </dgm:pt>
    <dgm:pt modelId="{3B68842D-0593-4889-AC81-4F69991B8D5F}">
      <dgm:prSet/>
      <dgm:spPr/>
      <dgm:t>
        <a:bodyPr/>
        <a:lstStyle/>
        <a:p>
          <a:r>
            <a:rPr lang="en-US"/>
            <a:t>HTML5,CSS3,Bootstrap</a:t>
          </a:r>
        </a:p>
      </dgm:t>
    </dgm:pt>
    <dgm:pt modelId="{0B7C2B1E-4352-46E4-ADFB-64B3E84AD0F5}" type="parTrans" cxnId="{0B8845F3-285D-4BB2-BE62-1DD4543260AE}">
      <dgm:prSet/>
      <dgm:spPr/>
      <dgm:t>
        <a:bodyPr/>
        <a:lstStyle/>
        <a:p>
          <a:endParaRPr lang="en-US"/>
        </a:p>
      </dgm:t>
    </dgm:pt>
    <dgm:pt modelId="{A737508E-ED03-457D-8304-C7A9F9B3E14E}" type="sibTrans" cxnId="{0B8845F3-285D-4BB2-BE62-1DD4543260AE}">
      <dgm:prSet/>
      <dgm:spPr/>
      <dgm:t>
        <a:bodyPr/>
        <a:lstStyle/>
        <a:p>
          <a:endParaRPr lang="en-US"/>
        </a:p>
      </dgm:t>
    </dgm:pt>
    <dgm:pt modelId="{EA6AEFBB-C611-46AB-B2B5-94E29636CD14}">
      <dgm:prSet/>
      <dgm:spPr/>
      <dgm:t>
        <a:bodyPr/>
        <a:lstStyle/>
        <a:p>
          <a:r>
            <a:rPr lang="en-US"/>
            <a:t>WebStorm</a:t>
          </a:r>
        </a:p>
      </dgm:t>
    </dgm:pt>
    <dgm:pt modelId="{C746113D-FF62-4F0D-BDF0-6262CCB8B075}" type="parTrans" cxnId="{15977B84-1167-43E3-A742-A710680C969A}">
      <dgm:prSet/>
      <dgm:spPr/>
      <dgm:t>
        <a:bodyPr/>
        <a:lstStyle/>
        <a:p>
          <a:endParaRPr lang="en-US"/>
        </a:p>
      </dgm:t>
    </dgm:pt>
    <dgm:pt modelId="{5DD79E26-C2BB-4D7E-8EB5-DC1CF659910A}" type="sibTrans" cxnId="{15977B84-1167-43E3-A742-A710680C969A}">
      <dgm:prSet/>
      <dgm:spPr/>
      <dgm:t>
        <a:bodyPr/>
        <a:lstStyle/>
        <a:p>
          <a:endParaRPr lang="en-US"/>
        </a:p>
      </dgm:t>
    </dgm:pt>
    <dgm:pt modelId="{FF70C7CA-FD44-4C61-AD70-1D056D0D6AFC}" type="pres">
      <dgm:prSet presAssocID="{34481A71-0B27-469C-9AC4-BF16A223D17C}" presName="root" presStyleCnt="0">
        <dgm:presLayoutVars>
          <dgm:dir/>
          <dgm:resizeHandles val="exact"/>
        </dgm:presLayoutVars>
      </dgm:prSet>
      <dgm:spPr/>
    </dgm:pt>
    <dgm:pt modelId="{22D42B8E-91B7-4B40-983B-047F4D72E7A5}" type="pres">
      <dgm:prSet presAssocID="{9FAE1E3D-D34E-4E63-9628-B03E3F40B946}" presName="compNode" presStyleCnt="0"/>
      <dgm:spPr/>
    </dgm:pt>
    <dgm:pt modelId="{C823E232-B536-42CB-92BC-2DE393E7A011}" type="pres">
      <dgm:prSet presAssocID="{9FAE1E3D-D34E-4E63-9628-B03E3F40B946}" presName="bgRect" presStyleLbl="bgShp" presStyleIdx="0" presStyleCnt="6"/>
      <dgm:spPr/>
    </dgm:pt>
    <dgm:pt modelId="{9C2DCA52-3575-41E2-BD22-AC5A41530BAE}" type="pres">
      <dgm:prSet presAssocID="{9FAE1E3D-D34E-4E63-9628-B03E3F40B94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7D3FDDA-1B5C-4414-9313-F16491B3FBF6}" type="pres">
      <dgm:prSet presAssocID="{9FAE1E3D-D34E-4E63-9628-B03E3F40B946}" presName="spaceRect" presStyleCnt="0"/>
      <dgm:spPr/>
    </dgm:pt>
    <dgm:pt modelId="{EF3C0813-D68B-462B-9A9D-DEBA88F6CCAE}" type="pres">
      <dgm:prSet presAssocID="{9FAE1E3D-D34E-4E63-9628-B03E3F40B946}" presName="parTx" presStyleLbl="revTx" presStyleIdx="0" presStyleCnt="6">
        <dgm:presLayoutVars>
          <dgm:chMax val="0"/>
          <dgm:chPref val="0"/>
        </dgm:presLayoutVars>
      </dgm:prSet>
      <dgm:spPr/>
    </dgm:pt>
    <dgm:pt modelId="{3F354E59-773C-4753-8418-74E5A113A653}" type="pres">
      <dgm:prSet presAssocID="{B6AA4EA7-E0EC-415B-8D65-9819FFF1441A}" presName="sibTrans" presStyleCnt="0"/>
      <dgm:spPr/>
    </dgm:pt>
    <dgm:pt modelId="{DAFF386E-47C3-4B67-A8B9-DC511FC40ED3}" type="pres">
      <dgm:prSet presAssocID="{AF7AD318-1F9F-4EBB-B9C9-5B4076BB0B59}" presName="compNode" presStyleCnt="0"/>
      <dgm:spPr/>
    </dgm:pt>
    <dgm:pt modelId="{4B363BE8-491F-433B-944A-9219D163712B}" type="pres">
      <dgm:prSet presAssocID="{AF7AD318-1F9F-4EBB-B9C9-5B4076BB0B59}" presName="bgRect" presStyleLbl="bgShp" presStyleIdx="1" presStyleCnt="6"/>
      <dgm:spPr/>
    </dgm:pt>
    <dgm:pt modelId="{4B4D272D-3978-4D75-B18F-1C231FE431AC}" type="pres">
      <dgm:prSet presAssocID="{AF7AD318-1F9F-4EBB-B9C9-5B4076BB0B5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AB60B089-FA02-44EC-9879-A4237057C274}" type="pres">
      <dgm:prSet presAssocID="{AF7AD318-1F9F-4EBB-B9C9-5B4076BB0B59}" presName="spaceRect" presStyleCnt="0"/>
      <dgm:spPr/>
    </dgm:pt>
    <dgm:pt modelId="{6892C87E-813D-41D4-A704-0B9E1ACB9676}" type="pres">
      <dgm:prSet presAssocID="{AF7AD318-1F9F-4EBB-B9C9-5B4076BB0B59}" presName="parTx" presStyleLbl="revTx" presStyleIdx="1" presStyleCnt="6">
        <dgm:presLayoutVars>
          <dgm:chMax val="0"/>
          <dgm:chPref val="0"/>
        </dgm:presLayoutVars>
      </dgm:prSet>
      <dgm:spPr/>
    </dgm:pt>
    <dgm:pt modelId="{0F3CCADA-F7BB-401C-A95E-0E727A32F484}" type="pres">
      <dgm:prSet presAssocID="{044D5FAF-4516-4407-A960-021586F3F77E}" presName="sibTrans" presStyleCnt="0"/>
      <dgm:spPr/>
    </dgm:pt>
    <dgm:pt modelId="{E5FE470F-824D-41A1-8028-CC02C20830A7}" type="pres">
      <dgm:prSet presAssocID="{8BD21CDB-8E63-4E8A-A96A-BE3D3C9B1A6D}" presName="compNode" presStyleCnt="0"/>
      <dgm:spPr/>
    </dgm:pt>
    <dgm:pt modelId="{809B24A0-5CEA-4E3A-A143-10B9FAEABB29}" type="pres">
      <dgm:prSet presAssocID="{8BD21CDB-8E63-4E8A-A96A-BE3D3C9B1A6D}" presName="bgRect" presStyleLbl="bgShp" presStyleIdx="2" presStyleCnt="6"/>
      <dgm:spPr/>
    </dgm:pt>
    <dgm:pt modelId="{302E70D6-C815-4CAB-B10F-59950D3D6DDD}" type="pres">
      <dgm:prSet presAssocID="{8BD21CDB-8E63-4E8A-A96A-BE3D3C9B1A6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A07B3D1-3FB4-4B46-9E8F-F2D57A0C8BBF}" type="pres">
      <dgm:prSet presAssocID="{8BD21CDB-8E63-4E8A-A96A-BE3D3C9B1A6D}" presName="spaceRect" presStyleCnt="0"/>
      <dgm:spPr/>
    </dgm:pt>
    <dgm:pt modelId="{864BDD34-D0A4-48A8-AA88-8C07ACB5F357}" type="pres">
      <dgm:prSet presAssocID="{8BD21CDB-8E63-4E8A-A96A-BE3D3C9B1A6D}" presName="parTx" presStyleLbl="revTx" presStyleIdx="2" presStyleCnt="6">
        <dgm:presLayoutVars>
          <dgm:chMax val="0"/>
          <dgm:chPref val="0"/>
        </dgm:presLayoutVars>
      </dgm:prSet>
      <dgm:spPr/>
    </dgm:pt>
    <dgm:pt modelId="{5A387E2A-E93E-495D-B595-02E2420BD5B0}" type="pres">
      <dgm:prSet presAssocID="{31CF7D86-E0CD-4300-BE90-B1FB9DDBB8DC}" presName="sibTrans" presStyleCnt="0"/>
      <dgm:spPr/>
    </dgm:pt>
    <dgm:pt modelId="{CD2E08A3-DE28-4226-BEF2-A6D167154292}" type="pres">
      <dgm:prSet presAssocID="{0E4B4BF6-1C18-4F6F-B5F1-5E1AA8A4A2A9}" presName="compNode" presStyleCnt="0"/>
      <dgm:spPr/>
    </dgm:pt>
    <dgm:pt modelId="{45E037A1-7978-450E-9E16-88E7F8FB1525}" type="pres">
      <dgm:prSet presAssocID="{0E4B4BF6-1C18-4F6F-B5F1-5E1AA8A4A2A9}" presName="bgRect" presStyleLbl="bgShp" presStyleIdx="3" presStyleCnt="6"/>
      <dgm:spPr/>
    </dgm:pt>
    <dgm:pt modelId="{72C37280-40F7-4637-9CD1-573551D5DBD4}" type="pres">
      <dgm:prSet presAssocID="{0E4B4BF6-1C18-4F6F-B5F1-5E1AA8A4A2A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85F20B49-C657-4F8E-BA1E-59FAE156F039}" type="pres">
      <dgm:prSet presAssocID="{0E4B4BF6-1C18-4F6F-B5F1-5E1AA8A4A2A9}" presName="spaceRect" presStyleCnt="0"/>
      <dgm:spPr/>
    </dgm:pt>
    <dgm:pt modelId="{7709E81F-77E3-4A47-A10C-7F838B507527}" type="pres">
      <dgm:prSet presAssocID="{0E4B4BF6-1C18-4F6F-B5F1-5E1AA8A4A2A9}" presName="parTx" presStyleLbl="revTx" presStyleIdx="3" presStyleCnt="6">
        <dgm:presLayoutVars>
          <dgm:chMax val="0"/>
          <dgm:chPref val="0"/>
        </dgm:presLayoutVars>
      </dgm:prSet>
      <dgm:spPr/>
    </dgm:pt>
    <dgm:pt modelId="{ED2C688B-50F3-463C-8465-34817E66CD8D}" type="pres">
      <dgm:prSet presAssocID="{7DE259AF-1421-41E3-A122-38ACA2C843EE}" presName="sibTrans" presStyleCnt="0"/>
      <dgm:spPr/>
    </dgm:pt>
    <dgm:pt modelId="{BFB2FEB0-FCFA-490E-AFD5-6246629B5FB4}" type="pres">
      <dgm:prSet presAssocID="{3B68842D-0593-4889-AC81-4F69991B8D5F}" presName="compNode" presStyleCnt="0"/>
      <dgm:spPr/>
    </dgm:pt>
    <dgm:pt modelId="{3669B38A-AE10-4493-B4D7-E5BD12EBBEE1}" type="pres">
      <dgm:prSet presAssocID="{3B68842D-0593-4889-AC81-4F69991B8D5F}" presName="bgRect" presStyleLbl="bgShp" presStyleIdx="4" presStyleCnt="6"/>
      <dgm:spPr/>
    </dgm:pt>
    <dgm:pt modelId="{0781C0EB-5460-48FD-9CCE-E23B60005390}" type="pres">
      <dgm:prSet presAssocID="{3B68842D-0593-4889-AC81-4F69991B8D5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aptop"/>
        </a:ext>
      </dgm:extLst>
    </dgm:pt>
    <dgm:pt modelId="{2312667E-1C73-4CB9-8CA7-5133A87242E8}" type="pres">
      <dgm:prSet presAssocID="{3B68842D-0593-4889-AC81-4F69991B8D5F}" presName="spaceRect" presStyleCnt="0"/>
      <dgm:spPr/>
    </dgm:pt>
    <dgm:pt modelId="{8DD501B1-29EB-4F8B-9B13-2B44F5F09D2C}" type="pres">
      <dgm:prSet presAssocID="{3B68842D-0593-4889-AC81-4F69991B8D5F}" presName="parTx" presStyleLbl="revTx" presStyleIdx="4" presStyleCnt="6">
        <dgm:presLayoutVars>
          <dgm:chMax val="0"/>
          <dgm:chPref val="0"/>
        </dgm:presLayoutVars>
      </dgm:prSet>
      <dgm:spPr/>
    </dgm:pt>
    <dgm:pt modelId="{B4E632DC-C023-415E-A04D-DC0E0BD9ED64}" type="pres">
      <dgm:prSet presAssocID="{A737508E-ED03-457D-8304-C7A9F9B3E14E}" presName="sibTrans" presStyleCnt="0"/>
      <dgm:spPr/>
    </dgm:pt>
    <dgm:pt modelId="{036D205D-65DE-4FDF-919C-E3E98D96B20C}" type="pres">
      <dgm:prSet presAssocID="{EA6AEFBB-C611-46AB-B2B5-94E29636CD14}" presName="compNode" presStyleCnt="0"/>
      <dgm:spPr/>
    </dgm:pt>
    <dgm:pt modelId="{35E4126E-1FC4-4138-B6FE-862397E6F114}" type="pres">
      <dgm:prSet presAssocID="{EA6AEFBB-C611-46AB-B2B5-94E29636CD14}" presName="bgRect" presStyleLbl="bgShp" presStyleIdx="5" presStyleCnt="6"/>
      <dgm:spPr/>
    </dgm:pt>
    <dgm:pt modelId="{2A2D04C9-31E5-4748-83F5-6531E35D7EA8}" type="pres">
      <dgm:prSet presAssocID="{EA6AEFBB-C611-46AB-B2B5-94E29636CD1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lue"/>
        </a:ext>
      </dgm:extLst>
    </dgm:pt>
    <dgm:pt modelId="{5D40E065-ECA1-46FE-9388-711C667C7D75}" type="pres">
      <dgm:prSet presAssocID="{EA6AEFBB-C611-46AB-B2B5-94E29636CD14}" presName="spaceRect" presStyleCnt="0"/>
      <dgm:spPr/>
    </dgm:pt>
    <dgm:pt modelId="{F83B7C90-B425-4E07-8D0F-4DFF1DD93D24}" type="pres">
      <dgm:prSet presAssocID="{EA6AEFBB-C611-46AB-B2B5-94E29636CD14}" presName="parTx" presStyleLbl="revTx" presStyleIdx="5" presStyleCnt="6">
        <dgm:presLayoutVars>
          <dgm:chMax val="0"/>
          <dgm:chPref val="0"/>
        </dgm:presLayoutVars>
      </dgm:prSet>
      <dgm:spPr/>
    </dgm:pt>
  </dgm:ptLst>
  <dgm:cxnLst>
    <dgm:cxn modelId="{BB95A01A-E291-46D9-A0B1-902FD84666F1}" type="presOf" srcId="{3B68842D-0593-4889-AC81-4F69991B8D5F}" destId="{8DD501B1-29EB-4F8B-9B13-2B44F5F09D2C}" srcOrd="0" destOrd="0" presId="urn:microsoft.com/office/officeart/2018/2/layout/IconVerticalSolidList"/>
    <dgm:cxn modelId="{C4BAF13A-0E07-4D24-BEFB-50F486B040A8}" srcId="{34481A71-0B27-469C-9AC4-BF16A223D17C}" destId="{AF7AD318-1F9F-4EBB-B9C9-5B4076BB0B59}" srcOrd="1" destOrd="0" parTransId="{3448D3CE-A944-4444-A8A3-053A5DE1939C}" sibTransId="{044D5FAF-4516-4407-A960-021586F3F77E}"/>
    <dgm:cxn modelId="{EC870741-8672-416C-8425-EEAA1B2F4CE1}" srcId="{34481A71-0B27-469C-9AC4-BF16A223D17C}" destId="{9FAE1E3D-D34E-4E63-9628-B03E3F40B946}" srcOrd="0" destOrd="0" parTransId="{9746BE14-2F64-4254-AB11-68D0845E028C}" sibTransId="{B6AA4EA7-E0EC-415B-8D65-9819FFF1441A}"/>
    <dgm:cxn modelId="{F47CFA62-B7A7-4952-90DA-DE47AE59164E}" type="presOf" srcId="{34481A71-0B27-469C-9AC4-BF16A223D17C}" destId="{FF70C7CA-FD44-4C61-AD70-1D056D0D6AFC}" srcOrd="0" destOrd="0" presId="urn:microsoft.com/office/officeart/2018/2/layout/IconVerticalSolidList"/>
    <dgm:cxn modelId="{ACCC5163-F46C-4983-9A34-785FEEE01ADB}" type="presOf" srcId="{0E4B4BF6-1C18-4F6F-B5F1-5E1AA8A4A2A9}" destId="{7709E81F-77E3-4A47-A10C-7F838B507527}" srcOrd="0" destOrd="0" presId="urn:microsoft.com/office/officeart/2018/2/layout/IconVerticalSolidList"/>
    <dgm:cxn modelId="{315CDB63-8BDC-4E39-8873-E1D52DE28EEC}" srcId="{34481A71-0B27-469C-9AC4-BF16A223D17C}" destId="{0E4B4BF6-1C18-4F6F-B5F1-5E1AA8A4A2A9}" srcOrd="3" destOrd="0" parTransId="{5F5D1686-0B5E-460C-8DC3-1B082919E493}" sibTransId="{7DE259AF-1421-41E3-A122-38ACA2C843EE}"/>
    <dgm:cxn modelId="{BA88866E-E941-49A8-93AF-716D3580E8BD}" type="presOf" srcId="{EA6AEFBB-C611-46AB-B2B5-94E29636CD14}" destId="{F83B7C90-B425-4E07-8D0F-4DFF1DD93D24}" srcOrd="0" destOrd="0" presId="urn:microsoft.com/office/officeart/2018/2/layout/IconVerticalSolidList"/>
    <dgm:cxn modelId="{FAFEB674-B204-4693-85FD-E44F48D576C9}" type="presOf" srcId="{9FAE1E3D-D34E-4E63-9628-B03E3F40B946}" destId="{EF3C0813-D68B-462B-9A9D-DEBA88F6CCAE}" srcOrd="0" destOrd="0" presId="urn:microsoft.com/office/officeart/2018/2/layout/IconVerticalSolidList"/>
    <dgm:cxn modelId="{15977B84-1167-43E3-A742-A710680C969A}" srcId="{34481A71-0B27-469C-9AC4-BF16A223D17C}" destId="{EA6AEFBB-C611-46AB-B2B5-94E29636CD14}" srcOrd="5" destOrd="0" parTransId="{C746113D-FF62-4F0D-BDF0-6262CCB8B075}" sibTransId="{5DD79E26-C2BB-4D7E-8EB5-DC1CF659910A}"/>
    <dgm:cxn modelId="{4E9FA694-CEF7-43DF-9255-0C4AA183B7B3}" srcId="{34481A71-0B27-469C-9AC4-BF16A223D17C}" destId="{8BD21CDB-8E63-4E8A-A96A-BE3D3C9B1A6D}" srcOrd="2" destOrd="0" parTransId="{47E8CEDD-3B11-4FFA-A598-03891B796767}" sibTransId="{31CF7D86-E0CD-4300-BE90-B1FB9DDBB8DC}"/>
    <dgm:cxn modelId="{9EFABCAD-4E9E-43CC-8240-502442E032C1}" type="presOf" srcId="{AF7AD318-1F9F-4EBB-B9C9-5B4076BB0B59}" destId="{6892C87E-813D-41D4-A704-0B9E1ACB9676}" srcOrd="0" destOrd="0" presId="urn:microsoft.com/office/officeart/2018/2/layout/IconVerticalSolidList"/>
    <dgm:cxn modelId="{75A05CBA-7A18-4ED2-8456-08B1BFD1D045}" type="presOf" srcId="{8BD21CDB-8E63-4E8A-A96A-BE3D3C9B1A6D}" destId="{864BDD34-D0A4-48A8-AA88-8C07ACB5F357}" srcOrd="0" destOrd="0" presId="urn:microsoft.com/office/officeart/2018/2/layout/IconVerticalSolidList"/>
    <dgm:cxn modelId="{0B8845F3-285D-4BB2-BE62-1DD4543260AE}" srcId="{34481A71-0B27-469C-9AC4-BF16A223D17C}" destId="{3B68842D-0593-4889-AC81-4F69991B8D5F}" srcOrd="4" destOrd="0" parTransId="{0B7C2B1E-4352-46E4-ADFB-64B3E84AD0F5}" sibTransId="{A737508E-ED03-457D-8304-C7A9F9B3E14E}"/>
    <dgm:cxn modelId="{D7858EC7-6F0E-43A9-A0A8-3CE9B74D33DB}" type="presParOf" srcId="{FF70C7CA-FD44-4C61-AD70-1D056D0D6AFC}" destId="{22D42B8E-91B7-4B40-983B-047F4D72E7A5}" srcOrd="0" destOrd="0" presId="urn:microsoft.com/office/officeart/2018/2/layout/IconVerticalSolidList"/>
    <dgm:cxn modelId="{67DF186D-0074-45C1-9CD1-6B4AEAA4B249}" type="presParOf" srcId="{22D42B8E-91B7-4B40-983B-047F4D72E7A5}" destId="{C823E232-B536-42CB-92BC-2DE393E7A011}" srcOrd="0" destOrd="0" presId="urn:microsoft.com/office/officeart/2018/2/layout/IconVerticalSolidList"/>
    <dgm:cxn modelId="{5A596240-214F-4B9B-AF6E-F958CA996CF9}" type="presParOf" srcId="{22D42B8E-91B7-4B40-983B-047F4D72E7A5}" destId="{9C2DCA52-3575-41E2-BD22-AC5A41530BAE}" srcOrd="1" destOrd="0" presId="urn:microsoft.com/office/officeart/2018/2/layout/IconVerticalSolidList"/>
    <dgm:cxn modelId="{E662A0A5-7476-4AC1-AF74-096E98BD198C}" type="presParOf" srcId="{22D42B8E-91B7-4B40-983B-047F4D72E7A5}" destId="{D7D3FDDA-1B5C-4414-9313-F16491B3FBF6}" srcOrd="2" destOrd="0" presId="urn:microsoft.com/office/officeart/2018/2/layout/IconVerticalSolidList"/>
    <dgm:cxn modelId="{21C96876-C7FA-45ED-B486-5BA75E6CBC71}" type="presParOf" srcId="{22D42B8E-91B7-4B40-983B-047F4D72E7A5}" destId="{EF3C0813-D68B-462B-9A9D-DEBA88F6CCAE}" srcOrd="3" destOrd="0" presId="urn:microsoft.com/office/officeart/2018/2/layout/IconVerticalSolidList"/>
    <dgm:cxn modelId="{6835194B-E3B4-46EF-9105-8E5466FBB50E}" type="presParOf" srcId="{FF70C7CA-FD44-4C61-AD70-1D056D0D6AFC}" destId="{3F354E59-773C-4753-8418-74E5A113A653}" srcOrd="1" destOrd="0" presId="urn:microsoft.com/office/officeart/2018/2/layout/IconVerticalSolidList"/>
    <dgm:cxn modelId="{B9BAA88A-F8E8-47BB-BCA7-042FEE304AA3}" type="presParOf" srcId="{FF70C7CA-FD44-4C61-AD70-1D056D0D6AFC}" destId="{DAFF386E-47C3-4B67-A8B9-DC511FC40ED3}" srcOrd="2" destOrd="0" presId="urn:microsoft.com/office/officeart/2018/2/layout/IconVerticalSolidList"/>
    <dgm:cxn modelId="{23124532-1AE2-48D8-8332-88B634B2F9F7}" type="presParOf" srcId="{DAFF386E-47C3-4B67-A8B9-DC511FC40ED3}" destId="{4B363BE8-491F-433B-944A-9219D163712B}" srcOrd="0" destOrd="0" presId="urn:microsoft.com/office/officeart/2018/2/layout/IconVerticalSolidList"/>
    <dgm:cxn modelId="{34A2DBBD-9DD2-4E84-97B0-688DD696653E}" type="presParOf" srcId="{DAFF386E-47C3-4B67-A8B9-DC511FC40ED3}" destId="{4B4D272D-3978-4D75-B18F-1C231FE431AC}" srcOrd="1" destOrd="0" presId="urn:microsoft.com/office/officeart/2018/2/layout/IconVerticalSolidList"/>
    <dgm:cxn modelId="{884F9DAE-7FFF-411D-AB2E-DEEB12C812F5}" type="presParOf" srcId="{DAFF386E-47C3-4B67-A8B9-DC511FC40ED3}" destId="{AB60B089-FA02-44EC-9879-A4237057C274}" srcOrd="2" destOrd="0" presId="urn:microsoft.com/office/officeart/2018/2/layout/IconVerticalSolidList"/>
    <dgm:cxn modelId="{A625C5EA-D0BA-44B8-BC71-9120B2002B90}" type="presParOf" srcId="{DAFF386E-47C3-4B67-A8B9-DC511FC40ED3}" destId="{6892C87E-813D-41D4-A704-0B9E1ACB9676}" srcOrd="3" destOrd="0" presId="urn:microsoft.com/office/officeart/2018/2/layout/IconVerticalSolidList"/>
    <dgm:cxn modelId="{E9D96D2C-8ED7-4903-A3AC-6ECCA20F0189}" type="presParOf" srcId="{FF70C7CA-FD44-4C61-AD70-1D056D0D6AFC}" destId="{0F3CCADA-F7BB-401C-A95E-0E727A32F484}" srcOrd="3" destOrd="0" presId="urn:microsoft.com/office/officeart/2018/2/layout/IconVerticalSolidList"/>
    <dgm:cxn modelId="{E8BEC704-6B62-4EA9-86A4-0213B35C8DF2}" type="presParOf" srcId="{FF70C7CA-FD44-4C61-AD70-1D056D0D6AFC}" destId="{E5FE470F-824D-41A1-8028-CC02C20830A7}" srcOrd="4" destOrd="0" presId="urn:microsoft.com/office/officeart/2018/2/layout/IconVerticalSolidList"/>
    <dgm:cxn modelId="{85DB9B6F-2160-4D51-8883-DF324AB2EE2E}" type="presParOf" srcId="{E5FE470F-824D-41A1-8028-CC02C20830A7}" destId="{809B24A0-5CEA-4E3A-A143-10B9FAEABB29}" srcOrd="0" destOrd="0" presId="urn:microsoft.com/office/officeart/2018/2/layout/IconVerticalSolidList"/>
    <dgm:cxn modelId="{01CC45B2-D882-4BFD-917E-036FEB307180}" type="presParOf" srcId="{E5FE470F-824D-41A1-8028-CC02C20830A7}" destId="{302E70D6-C815-4CAB-B10F-59950D3D6DDD}" srcOrd="1" destOrd="0" presId="urn:microsoft.com/office/officeart/2018/2/layout/IconVerticalSolidList"/>
    <dgm:cxn modelId="{BD589AA5-DFE3-44DE-8B63-B9EB94EDA724}" type="presParOf" srcId="{E5FE470F-824D-41A1-8028-CC02C20830A7}" destId="{EA07B3D1-3FB4-4B46-9E8F-F2D57A0C8BBF}" srcOrd="2" destOrd="0" presId="urn:microsoft.com/office/officeart/2018/2/layout/IconVerticalSolidList"/>
    <dgm:cxn modelId="{8BEFF3D8-79DA-4A9B-B7A2-ADA0E9CDCF79}" type="presParOf" srcId="{E5FE470F-824D-41A1-8028-CC02C20830A7}" destId="{864BDD34-D0A4-48A8-AA88-8C07ACB5F357}" srcOrd="3" destOrd="0" presId="urn:microsoft.com/office/officeart/2018/2/layout/IconVerticalSolidList"/>
    <dgm:cxn modelId="{2AEBFB75-DCE0-4DDB-AF8A-3AFF3FF2977F}" type="presParOf" srcId="{FF70C7CA-FD44-4C61-AD70-1D056D0D6AFC}" destId="{5A387E2A-E93E-495D-B595-02E2420BD5B0}" srcOrd="5" destOrd="0" presId="urn:microsoft.com/office/officeart/2018/2/layout/IconVerticalSolidList"/>
    <dgm:cxn modelId="{76913D66-05C2-477A-9F89-EFE99D139908}" type="presParOf" srcId="{FF70C7CA-FD44-4C61-AD70-1D056D0D6AFC}" destId="{CD2E08A3-DE28-4226-BEF2-A6D167154292}" srcOrd="6" destOrd="0" presId="urn:microsoft.com/office/officeart/2018/2/layout/IconVerticalSolidList"/>
    <dgm:cxn modelId="{9FA1F27D-1F9B-4EF5-9CA4-2F9EB87E56A6}" type="presParOf" srcId="{CD2E08A3-DE28-4226-BEF2-A6D167154292}" destId="{45E037A1-7978-450E-9E16-88E7F8FB1525}" srcOrd="0" destOrd="0" presId="urn:microsoft.com/office/officeart/2018/2/layout/IconVerticalSolidList"/>
    <dgm:cxn modelId="{897676DD-75D9-41CF-AFA1-4153EC3C0481}" type="presParOf" srcId="{CD2E08A3-DE28-4226-BEF2-A6D167154292}" destId="{72C37280-40F7-4637-9CD1-573551D5DBD4}" srcOrd="1" destOrd="0" presId="urn:microsoft.com/office/officeart/2018/2/layout/IconVerticalSolidList"/>
    <dgm:cxn modelId="{F9865BCD-CB46-431C-9D1B-AD7C7170810A}" type="presParOf" srcId="{CD2E08A3-DE28-4226-BEF2-A6D167154292}" destId="{85F20B49-C657-4F8E-BA1E-59FAE156F039}" srcOrd="2" destOrd="0" presId="urn:microsoft.com/office/officeart/2018/2/layout/IconVerticalSolidList"/>
    <dgm:cxn modelId="{93369618-38AC-41E6-AAEF-C67930EF5FDB}" type="presParOf" srcId="{CD2E08A3-DE28-4226-BEF2-A6D167154292}" destId="{7709E81F-77E3-4A47-A10C-7F838B507527}" srcOrd="3" destOrd="0" presId="urn:microsoft.com/office/officeart/2018/2/layout/IconVerticalSolidList"/>
    <dgm:cxn modelId="{AD129295-6350-4285-9FAE-9FACA3D426CB}" type="presParOf" srcId="{FF70C7CA-FD44-4C61-AD70-1D056D0D6AFC}" destId="{ED2C688B-50F3-463C-8465-34817E66CD8D}" srcOrd="7" destOrd="0" presId="urn:microsoft.com/office/officeart/2018/2/layout/IconVerticalSolidList"/>
    <dgm:cxn modelId="{CCEDC768-92A4-48A2-81BB-1347080E1A39}" type="presParOf" srcId="{FF70C7CA-FD44-4C61-AD70-1D056D0D6AFC}" destId="{BFB2FEB0-FCFA-490E-AFD5-6246629B5FB4}" srcOrd="8" destOrd="0" presId="urn:microsoft.com/office/officeart/2018/2/layout/IconVerticalSolidList"/>
    <dgm:cxn modelId="{7667705A-23F1-4C53-8D80-BD5643B815DF}" type="presParOf" srcId="{BFB2FEB0-FCFA-490E-AFD5-6246629B5FB4}" destId="{3669B38A-AE10-4493-B4D7-E5BD12EBBEE1}" srcOrd="0" destOrd="0" presId="urn:microsoft.com/office/officeart/2018/2/layout/IconVerticalSolidList"/>
    <dgm:cxn modelId="{67D5373A-96DA-4B5C-AD14-036DC4C1906C}" type="presParOf" srcId="{BFB2FEB0-FCFA-490E-AFD5-6246629B5FB4}" destId="{0781C0EB-5460-48FD-9CCE-E23B60005390}" srcOrd="1" destOrd="0" presId="urn:microsoft.com/office/officeart/2018/2/layout/IconVerticalSolidList"/>
    <dgm:cxn modelId="{0B77D859-0E1E-47E1-9463-A7425F552364}" type="presParOf" srcId="{BFB2FEB0-FCFA-490E-AFD5-6246629B5FB4}" destId="{2312667E-1C73-4CB9-8CA7-5133A87242E8}" srcOrd="2" destOrd="0" presId="urn:microsoft.com/office/officeart/2018/2/layout/IconVerticalSolidList"/>
    <dgm:cxn modelId="{62214ABE-ABF0-4E4C-A7E3-4ED78C057D59}" type="presParOf" srcId="{BFB2FEB0-FCFA-490E-AFD5-6246629B5FB4}" destId="{8DD501B1-29EB-4F8B-9B13-2B44F5F09D2C}" srcOrd="3" destOrd="0" presId="urn:microsoft.com/office/officeart/2018/2/layout/IconVerticalSolidList"/>
    <dgm:cxn modelId="{236DEF4C-9159-4894-9495-A474A2AF7DFF}" type="presParOf" srcId="{FF70C7CA-FD44-4C61-AD70-1D056D0D6AFC}" destId="{B4E632DC-C023-415E-A04D-DC0E0BD9ED64}" srcOrd="9" destOrd="0" presId="urn:microsoft.com/office/officeart/2018/2/layout/IconVerticalSolidList"/>
    <dgm:cxn modelId="{31B12627-0DA7-4A12-885E-7F35D703D026}" type="presParOf" srcId="{FF70C7CA-FD44-4C61-AD70-1D056D0D6AFC}" destId="{036D205D-65DE-4FDF-919C-E3E98D96B20C}" srcOrd="10" destOrd="0" presId="urn:microsoft.com/office/officeart/2018/2/layout/IconVerticalSolidList"/>
    <dgm:cxn modelId="{AF10C22A-7ED6-4D5D-848A-B013955D4A9A}" type="presParOf" srcId="{036D205D-65DE-4FDF-919C-E3E98D96B20C}" destId="{35E4126E-1FC4-4138-B6FE-862397E6F114}" srcOrd="0" destOrd="0" presId="urn:microsoft.com/office/officeart/2018/2/layout/IconVerticalSolidList"/>
    <dgm:cxn modelId="{D7E96B4E-0639-4706-AE49-B3229BA4134F}" type="presParOf" srcId="{036D205D-65DE-4FDF-919C-E3E98D96B20C}" destId="{2A2D04C9-31E5-4748-83F5-6531E35D7EA8}" srcOrd="1" destOrd="0" presId="urn:microsoft.com/office/officeart/2018/2/layout/IconVerticalSolidList"/>
    <dgm:cxn modelId="{69D18525-2F32-4FF9-8871-AE70FFC5D6D0}" type="presParOf" srcId="{036D205D-65DE-4FDF-919C-E3E98D96B20C}" destId="{5D40E065-ECA1-46FE-9388-711C667C7D75}" srcOrd="2" destOrd="0" presId="urn:microsoft.com/office/officeart/2018/2/layout/IconVerticalSolidList"/>
    <dgm:cxn modelId="{2EB40849-3D92-44B2-B50B-2EE714A9450C}" type="presParOf" srcId="{036D205D-65DE-4FDF-919C-E3E98D96B20C}" destId="{F83B7C90-B425-4E07-8D0F-4DFF1DD93D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AE3C41-A99A-462C-BF41-38BF2D587AD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F905D03-0839-4833-8196-B61725861C8B}">
      <dgm:prSet/>
      <dgm:spPr/>
      <dgm:t>
        <a:bodyPr/>
        <a:lstStyle/>
        <a:p>
          <a:r>
            <a:rPr lang="en-US"/>
            <a:t>As part of </a:t>
          </a:r>
          <a:r>
            <a:rPr lang="en-US" b="1"/>
            <a:t>Unit Testing </a:t>
          </a:r>
          <a:r>
            <a:rPr lang="en-US"/>
            <a:t>,we have tested all the functionalities of the features developed.</a:t>
          </a:r>
        </a:p>
      </dgm:t>
    </dgm:pt>
    <dgm:pt modelId="{5A8C3383-9A03-43EE-A6E9-FD549375177B}" type="parTrans" cxnId="{D44498A2-4314-4D2A-A0D1-8CFBC83316C5}">
      <dgm:prSet/>
      <dgm:spPr/>
      <dgm:t>
        <a:bodyPr/>
        <a:lstStyle/>
        <a:p>
          <a:endParaRPr lang="en-US"/>
        </a:p>
      </dgm:t>
    </dgm:pt>
    <dgm:pt modelId="{300EC86A-A44C-4D8B-8527-D479E4C3599E}" type="sibTrans" cxnId="{D44498A2-4314-4D2A-A0D1-8CFBC83316C5}">
      <dgm:prSet/>
      <dgm:spPr/>
      <dgm:t>
        <a:bodyPr/>
        <a:lstStyle/>
        <a:p>
          <a:endParaRPr lang="en-US"/>
        </a:p>
      </dgm:t>
    </dgm:pt>
    <dgm:pt modelId="{C75CB0C7-6429-4142-B8D3-743CAB1943AE}">
      <dgm:prSet/>
      <dgm:spPr/>
      <dgm:t>
        <a:bodyPr/>
        <a:lstStyle/>
        <a:p>
          <a:r>
            <a:rPr lang="en-US" b="1"/>
            <a:t>Manual Testing. </a:t>
          </a:r>
          <a:endParaRPr lang="en-US"/>
        </a:p>
      </dgm:t>
    </dgm:pt>
    <dgm:pt modelId="{67284C73-E81D-4FC3-AF73-C7C64B3E9825}" type="parTrans" cxnId="{F5FBA55C-8C85-4DAE-8F35-90B71E5BEA76}">
      <dgm:prSet/>
      <dgm:spPr/>
      <dgm:t>
        <a:bodyPr/>
        <a:lstStyle/>
        <a:p>
          <a:endParaRPr lang="en-US"/>
        </a:p>
      </dgm:t>
    </dgm:pt>
    <dgm:pt modelId="{AD5A0A3D-7CBA-4A77-8474-D706C35E5188}" type="sibTrans" cxnId="{F5FBA55C-8C85-4DAE-8F35-90B71E5BEA76}">
      <dgm:prSet/>
      <dgm:spPr/>
      <dgm:t>
        <a:bodyPr/>
        <a:lstStyle/>
        <a:p>
          <a:endParaRPr lang="en-US"/>
        </a:p>
      </dgm:t>
    </dgm:pt>
    <dgm:pt modelId="{4135E905-D5A5-44AB-B299-A3B01C464EB9}">
      <dgm:prSet/>
      <dgm:spPr/>
      <dgm:t>
        <a:bodyPr/>
        <a:lstStyle/>
        <a:p>
          <a:r>
            <a:rPr lang="en-US" b="1"/>
            <a:t>Regression Testing</a:t>
          </a:r>
          <a:r>
            <a:rPr lang="en-US"/>
            <a:t>: This testing is done to make sure that new code changes should not have side effects on the existing functionalities. It ensures that the old code still works once the new code changes are done.</a:t>
          </a:r>
        </a:p>
      </dgm:t>
    </dgm:pt>
    <dgm:pt modelId="{797D23BA-289F-43D4-8725-83080ED7644E}" type="parTrans" cxnId="{7DBBEA2A-D6F9-4558-9CD7-4EFF8E472AF5}">
      <dgm:prSet/>
      <dgm:spPr/>
      <dgm:t>
        <a:bodyPr/>
        <a:lstStyle/>
        <a:p>
          <a:endParaRPr lang="en-US"/>
        </a:p>
      </dgm:t>
    </dgm:pt>
    <dgm:pt modelId="{1E18ECD6-8278-48AB-8813-2D1CF8DA7EE4}" type="sibTrans" cxnId="{7DBBEA2A-D6F9-4558-9CD7-4EFF8E472AF5}">
      <dgm:prSet/>
      <dgm:spPr/>
      <dgm:t>
        <a:bodyPr/>
        <a:lstStyle/>
        <a:p>
          <a:endParaRPr lang="en-US"/>
        </a:p>
      </dgm:t>
    </dgm:pt>
    <dgm:pt modelId="{714DFAEB-922B-4C4F-8BB3-FCA25C0FEF2C}" type="pres">
      <dgm:prSet presAssocID="{21AE3C41-A99A-462C-BF41-38BF2D587AD2}" presName="root" presStyleCnt="0">
        <dgm:presLayoutVars>
          <dgm:dir/>
          <dgm:resizeHandles val="exact"/>
        </dgm:presLayoutVars>
      </dgm:prSet>
      <dgm:spPr/>
    </dgm:pt>
    <dgm:pt modelId="{915A451D-F513-4F1F-BD86-11649D10C800}" type="pres">
      <dgm:prSet presAssocID="{EF905D03-0839-4833-8196-B61725861C8B}" presName="compNode" presStyleCnt="0"/>
      <dgm:spPr/>
    </dgm:pt>
    <dgm:pt modelId="{51D82463-F95F-420B-BD23-58B8DBD61811}" type="pres">
      <dgm:prSet presAssocID="{EF905D03-0839-4833-8196-B61725861C8B}" presName="bgRect" presStyleLbl="bgShp" presStyleIdx="0" presStyleCnt="3"/>
      <dgm:spPr/>
    </dgm:pt>
    <dgm:pt modelId="{57796977-DF5D-4CA1-A03D-D9B025377E84}" type="pres">
      <dgm:prSet presAssocID="{EF905D03-0839-4833-8196-B61725861C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39A45918-7FAE-4D2E-A488-720488E55C75}" type="pres">
      <dgm:prSet presAssocID="{EF905D03-0839-4833-8196-B61725861C8B}" presName="spaceRect" presStyleCnt="0"/>
      <dgm:spPr/>
    </dgm:pt>
    <dgm:pt modelId="{A995023E-63FB-421E-8FEF-162AF950E110}" type="pres">
      <dgm:prSet presAssocID="{EF905D03-0839-4833-8196-B61725861C8B}" presName="parTx" presStyleLbl="revTx" presStyleIdx="0" presStyleCnt="3">
        <dgm:presLayoutVars>
          <dgm:chMax val="0"/>
          <dgm:chPref val="0"/>
        </dgm:presLayoutVars>
      </dgm:prSet>
      <dgm:spPr/>
    </dgm:pt>
    <dgm:pt modelId="{AF2BC4F1-0477-4241-985B-EE8909056756}" type="pres">
      <dgm:prSet presAssocID="{300EC86A-A44C-4D8B-8527-D479E4C3599E}" presName="sibTrans" presStyleCnt="0"/>
      <dgm:spPr/>
    </dgm:pt>
    <dgm:pt modelId="{E6AAD06C-1ED4-43F6-814E-8B3639C9590F}" type="pres">
      <dgm:prSet presAssocID="{C75CB0C7-6429-4142-B8D3-743CAB1943AE}" presName="compNode" presStyleCnt="0"/>
      <dgm:spPr/>
    </dgm:pt>
    <dgm:pt modelId="{4BA295FB-31AB-474F-BB87-FBD202979964}" type="pres">
      <dgm:prSet presAssocID="{C75CB0C7-6429-4142-B8D3-743CAB1943AE}" presName="bgRect" presStyleLbl="bgShp" presStyleIdx="1" presStyleCnt="3"/>
      <dgm:spPr/>
    </dgm:pt>
    <dgm:pt modelId="{990DB894-A40B-45F5-9322-FE067884224F}" type="pres">
      <dgm:prSet presAssocID="{C75CB0C7-6429-4142-B8D3-743CAB1943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Book"/>
        </a:ext>
      </dgm:extLst>
    </dgm:pt>
    <dgm:pt modelId="{469A22B1-0214-418E-BDED-622B320EA612}" type="pres">
      <dgm:prSet presAssocID="{C75CB0C7-6429-4142-B8D3-743CAB1943AE}" presName="spaceRect" presStyleCnt="0"/>
      <dgm:spPr/>
    </dgm:pt>
    <dgm:pt modelId="{91515320-FCC3-495D-9DAD-611687EBECF1}" type="pres">
      <dgm:prSet presAssocID="{C75CB0C7-6429-4142-B8D3-743CAB1943AE}" presName="parTx" presStyleLbl="revTx" presStyleIdx="1" presStyleCnt="3">
        <dgm:presLayoutVars>
          <dgm:chMax val="0"/>
          <dgm:chPref val="0"/>
        </dgm:presLayoutVars>
      </dgm:prSet>
      <dgm:spPr/>
    </dgm:pt>
    <dgm:pt modelId="{36ED12D9-A152-462D-A787-52D8F7ED4BE9}" type="pres">
      <dgm:prSet presAssocID="{AD5A0A3D-7CBA-4A77-8474-D706C35E5188}" presName="sibTrans" presStyleCnt="0"/>
      <dgm:spPr/>
    </dgm:pt>
    <dgm:pt modelId="{5B7440DF-3DB3-4549-9F37-1F0B8CC0CDC8}" type="pres">
      <dgm:prSet presAssocID="{4135E905-D5A5-44AB-B299-A3B01C464EB9}" presName="compNode" presStyleCnt="0"/>
      <dgm:spPr/>
    </dgm:pt>
    <dgm:pt modelId="{9BEAD200-35D5-45F0-857A-07CA05E81C93}" type="pres">
      <dgm:prSet presAssocID="{4135E905-D5A5-44AB-B299-A3B01C464EB9}" presName="bgRect" presStyleLbl="bgShp" presStyleIdx="2" presStyleCnt="3"/>
      <dgm:spPr/>
    </dgm:pt>
    <dgm:pt modelId="{5592F8FA-C84D-4E77-8422-300B0E5D57CE}" type="pres">
      <dgm:prSet presAssocID="{4135E905-D5A5-44AB-B299-A3B01C464E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D355749-FB08-4EE9-A743-B0C8E96DCC78}" type="pres">
      <dgm:prSet presAssocID="{4135E905-D5A5-44AB-B299-A3B01C464EB9}" presName="spaceRect" presStyleCnt="0"/>
      <dgm:spPr/>
    </dgm:pt>
    <dgm:pt modelId="{4F4DCB21-DF20-4F73-BF83-01773984DE80}" type="pres">
      <dgm:prSet presAssocID="{4135E905-D5A5-44AB-B299-A3B01C464EB9}" presName="parTx" presStyleLbl="revTx" presStyleIdx="2" presStyleCnt="3">
        <dgm:presLayoutVars>
          <dgm:chMax val="0"/>
          <dgm:chPref val="0"/>
        </dgm:presLayoutVars>
      </dgm:prSet>
      <dgm:spPr/>
    </dgm:pt>
  </dgm:ptLst>
  <dgm:cxnLst>
    <dgm:cxn modelId="{592FFC06-4FE7-4190-8A3D-4F11E4282242}" type="presOf" srcId="{4135E905-D5A5-44AB-B299-A3B01C464EB9}" destId="{4F4DCB21-DF20-4F73-BF83-01773984DE80}" srcOrd="0" destOrd="0" presId="urn:microsoft.com/office/officeart/2018/2/layout/IconVerticalSolidList"/>
    <dgm:cxn modelId="{C9DA751C-0847-4D6B-A88A-09B1F1448D8E}" type="presOf" srcId="{C75CB0C7-6429-4142-B8D3-743CAB1943AE}" destId="{91515320-FCC3-495D-9DAD-611687EBECF1}" srcOrd="0" destOrd="0" presId="urn:microsoft.com/office/officeart/2018/2/layout/IconVerticalSolidList"/>
    <dgm:cxn modelId="{7DBBEA2A-D6F9-4558-9CD7-4EFF8E472AF5}" srcId="{21AE3C41-A99A-462C-BF41-38BF2D587AD2}" destId="{4135E905-D5A5-44AB-B299-A3B01C464EB9}" srcOrd="2" destOrd="0" parTransId="{797D23BA-289F-43D4-8725-83080ED7644E}" sibTransId="{1E18ECD6-8278-48AB-8813-2D1CF8DA7EE4}"/>
    <dgm:cxn modelId="{F5FBA55C-8C85-4DAE-8F35-90B71E5BEA76}" srcId="{21AE3C41-A99A-462C-BF41-38BF2D587AD2}" destId="{C75CB0C7-6429-4142-B8D3-743CAB1943AE}" srcOrd="1" destOrd="0" parTransId="{67284C73-E81D-4FC3-AF73-C7C64B3E9825}" sibTransId="{AD5A0A3D-7CBA-4A77-8474-D706C35E5188}"/>
    <dgm:cxn modelId="{D44498A2-4314-4D2A-A0D1-8CFBC83316C5}" srcId="{21AE3C41-A99A-462C-BF41-38BF2D587AD2}" destId="{EF905D03-0839-4833-8196-B61725861C8B}" srcOrd="0" destOrd="0" parTransId="{5A8C3383-9A03-43EE-A6E9-FD549375177B}" sibTransId="{300EC86A-A44C-4D8B-8527-D479E4C3599E}"/>
    <dgm:cxn modelId="{20C94BC7-3339-4AF6-91AE-ADF2BC3C1BFD}" type="presOf" srcId="{21AE3C41-A99A-462C-BF41-38BF2D587AD2}" destId="{714DFAEB-922B-4C4F-8BB3-FCA25C0FEF2C}" srcOrd="0" destOrd="0" presId="urn:microsoft.com/office/officeart/2018/2/layout/IconVerticalSolidList"/>
    <dgm:cxn modelId="{AA99EEF4-0F86-4B94-9B28-3DE627DAE6F1}" type="presOf" srcId="{EF905D03-0839-4833-8196-B61725861C8B}" destId="{A995023E-63FB-421E-8FEF-162AF950E110}" srcOrd="0" destOrd="0" presId="urn:microsoft.com/office/officeart/2018/2/layout/IconVerticalSolidList"/>
    <dgm:cxn modelId="{C16713CD-053C-452E-977F-FD7D758CC931}" type="presParOf" srcId="{714DFAEB-922B-4C4F-8BB3-FCA25C0FEF2C}" destId="{915A451D-F513-4F1F-BD86-11649D10C800}" srcOrd="0" destOrd="0" presId="urn:microsoft.com/office/officeart/2018/2/layout/IconVerticalSolidList"/>
    <dgm:cxn modelId="{1ABBF542-F2F8-4550-AFF0-B2869C5B26E1}" type="presParOf" srcId="{915A451D-F513-4F1F-BD86-11649D10C800}" destId="{51D82463-F95F-420B-BD23-58B8DBD61811}" srcOrd="0" destOrd="0" presId="urn:microsoft.com/office/officeart/2018/2/layout/IconVerticalSolidList"/>
    <dgm:cxn modelId="{3B3EE248-1813-4F28-9924-E1D87AD5D1FA}" type="presParOf" srcId="{915A451D-F513-4F1F-BD86-11649D10C800}" destId="{57796977-DF5D-4CA1-A03D-D9B025377E84}" srcOrd="1" destOrd="0" presId="urn:microsoft.com/office/officeart/2018/2/layout/IconVerticalSolidList"/>
    <dgm:cxn modelId="{9EDBB8C0-B58A-45B7-989F-D3CD5C4C5783}" type="presParOf" srcId="{915A451D-F513-4F1F-BD86-11649D10C800}" destId="{39A45918-7FAE-4D2E-A488-720488E55C75}" srcOrd="2" destOrd="0" presId="urn:microsoft.com/office/officeart/2018/2/layout/IconVerticalSolidList"/>
    <dgm:cxn modelId="{7EE8A09D-A7EF-4611-BC51-1DBD04E0D617}" type="presParOf" srcId="{915A451D-F513-4F1F-BD86-11649D10C800}" destId="{A995023E-63FB-421E-8FEF-162AF950E110}" srcOrd="3" destOrd="0" presId="urn:microsoft.com/office/officeart/2018/2/layout/IconVerticalSolidList"/>
    <dgm:cxn modelId="{43C1D231-EFF3-4268-ABBD-A18A1165215E}" type="presParOf" srcId="{714DFAEB-922B-4C4F-8BB3-FCA25C0FEF2C}" destId="{AF2BC4F1-0477-4241-985B-EE8909056756}" srcOrd="1" destOrd="0" presId="urn:microsoft.com/office/officeart/2018/2/layout/IconVerticalSolidList"/>
    <dgm:cxn modelId="{D5F31360-1B74-4502-A77A-8FD3AD3331E2}" type="presParOf" srcId="{714DFAEB-922B-4C4F-8BB3-FCA25C0FEF2C}" destId="{E6AAD06C-1ED4-43F6-814E-8B3639C9590F}" srcOrd="2" destOrd="0" presId="urn:microsoft.com/office/officeart/2018/2/layout/IconVerticalSolidList"/>
    <dgm:cxn modelId="{A4351B8E-A62F-4A7E-87B9-40AE51B8F7C3}" type="presParOf" srcId="{E6AAD06C-1ED4-43F6-814E-8B3639C9590F}" destId="{4BA295FB-31AB-474F-BB87-FBD202979964}" srcOrd="0" destOrd="0" presId="urn:microsoft.com/office/officeart/2018/2/layout/IconVerticalSolidList"/>
    <dgm:cxn modelId="{40ABEA4E-1BF0-415F-A643-A755C14E1540}" type="presParOf" srcId="{E6AAD06C-1ED4-43F6-814E-8B3639C9590F}" destId="{990DB894-A40B-45F5-9322-FE067884224F}" srcOrd="1" destOrd="0" presId="urn:microsoft.com/office/officeart/2018/2/layout/IconVerticalSolidList"/>
    <dgm:cxn modelId="{6C7F58CE-18B3-4D05-BC9C-07DB4D5FDC61}" type="presParOf" srcId="{E6AAD06C-1ED4-43F6-814E-8B3639C9590F}" destId="{469A22B1-0214-418E-BDED-622B320EA612}" srcOrd="2" destOrd="0" presId="urn:microsoft.com/office/officeart/2018/2/layout/IconVerticalSolidList"/>
    <dgm:cxn modelId="{98B96698-7481-43C9-B43D-E863089F98EC}" type="presParOf" srcId="{E6AAD06C-1ED4-43F6-814E-8B3639C9590F}" destId="{91515320-FCC3-495D-9DAD-611687EBECF1}" srcOrd="3" destOrd="0" presId="urn:microsoft.com/office/officeart/2018/2/layout/IconVerticalSolidList"/>
    <dgm:cxn modelId="{9B91C08D-2542-4FDE-BAFC-2FEC428B988D}" type="presParOf" srcId="{714DFAEB-922B-4C4F-8BB3-FCA25C0FEF2C}" destId="{36ED12D9-A152-462D-A787-52D8F7ED4BE9}" srcOrd="3" destOrd="0" presId="urn:microsoft.com/office/officeart/2018/2/layout/IconVerticalSolidList"/>
    <dgm:cxn modelId="{4FBEAB79-5182-4816-BBF9-2AD3D50719F1}" type="presParOf" srcId="{714DFAEB-922B-4C4F-8BB3-FCA25C0FEF2C}" destId="{5B7440DF-3DB3-4549-9F37-1F0B8CC0CDC8}" srcOrd="4" destOrd="0" presId="urn:microsoft.com/office/officeart/2018/2/layout/IconVerticalSolidList"/>
    <dgm:cxn modelId="{3A2CB9BC-48EE-486B-A5C1-E179C69D99E6}" type="presParOf" srcId="{5B7440DF-3DB3-4549-9F37-1F0B8CC0CDC8}" destId="{9BEAD200-35D5-45F0-857A-07CA05E81C93}" srcOrd="0" destOrd="0" presId="urn:microsoft.com/office/officeart/2018/2/layout/IconVerticalSolidList"/>
    <dgm:cxn modelId="{C410EDD5-3C47-4FB6-9FD2-D84DC02F8B3C}" type="presParOf" srcId="{5B7440DF-3DB3-4549-9F37-1F0B8CC0CDC8}" destId="{5592F8FA-C84D-4E77-8422-300B0E5D57CE}" srcOrd="1" destOrd="0" presId="urn:microsoft.com/office/officeart/2018/2/layout/IconVerticalSolidList"/>
    <dgm:cxn modelId="{18597B13-E173-49FB-B6E2-D8524F4F87EE}" type="presParOf" srcId="{5B7440DF-3DB3-4549-9F37-1F0B8CC0CDC8}" destId="{AD355749-FB08-4EE9-A743-B0C8E96DCC78}" srcOrd="2" destOrd="0" presId="urn:microsoft.com/office/officeart/2018/2/layout/IconVerticalSolidList"/>
    <dgm:cxn modelId="{38204DEB-4A7C-4896-A503-351743D07B70}" type="presParOf" srcId="{5B7440DF-3DB3-4549-9F37-1F0B8CC0CDC8}" destId="{4F4DCB21-DF20-4F73-BF83-01773984DE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590D3D-AC47-45D7-A747-B665B210C372}">
      <dsp:nvSpPr>
        <dsp:cNvPr id="0" name=""/>
        <dsp:cNvSpPr/>
      </dsp:nvSpPr>
      <dsp:spPr>
        <a:xfrm>
          <a:off x="283963" y="1037507"/>
          <a:ext cx="877113" cy="8771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12989-A14C-4CC2-97D1-7B050A5FC724}">
      <dsp:nvSpPr>
        <dsp:cNvPr id="0" name=""/>
        <dsp:cNvSpPr/>
      </dsp:nvSpPr>
      <dsp:spPr>
        <a:xfrm>
          <a:off x="470888" y="1224433"/>
          <a:ext cx="503261" cy="5032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4578EA-0FE3-4CA8-806F-1A413FCF7C2F}">
      <dsp:nvSpPr>
        <dsp:cNvPr id="0" name=""/>
        <dsp:cNvSpPr/>
      </dsp:nvSpPr>
      <dsp:spPr>
        <a:xfrm>
          <a:off x="3574"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User Dashboard</a:t>
          </a:r>
        </a:p>
      </dsp:txBody>
      <dsp:txXfrm>
        <a:off x="3574" y="2187820"/>
        <a:ext cx="1437890" cy="575156"/>
      </dsp:txXfrm>
    </dsp:sp>
    <dsp:sp modelId="{1B527D49-4A31-4903-8C62-9A435CF0D302}">
      <dsp:nvSpPr>
        <dsp:cNvPr id="0" name=""/>
        <dsp:cNvSpPr/>
      </dsp:nvSpPr>
      <dsp:spPr>
        <a:xfrm>
          <a:off x="1973484" y="1037507"/>
          <a:ext cx="877113" cy="8771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EB411-90F1-42BF-B176-4C232CDE3BCA}">
      <dsp:nvSpPr>
        <dsp:cNvPr id="0" name=""/>
        <dsp:cNvSpPr/>
      </dsp:nvSpPr>
      <dsp:spPr>
        <a:xfrm>
          <a:off x="2160410" y="1224433"/>
          <a:ext cx="503261" cy="5032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B291CF-41C7-4634-A0B4-EE40A93095C3}">
      <dsp:nvSpPr>
        <dsp:cNvPr id="0" name=""/>
        <dsp:cNvSpPr/>
      </dsp:nvSpPr>
      <dsp:spPr>
        <a:xfrm>
          <a:off x="1693095"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Upload</a:t>
          </a:r>
        </a:p>
      </dsp:txBody>
      <dsp:txXfrm>
        <a:off x="1693095" y="2187820"/>
        <a:ext cx="1437890" cy="575156"/>
      </dsp:txXfrm>
    </dsp:sp>
    <dsp:sp modelId="{FDF2E5A5-1267-4A4A-8EAA-7DECC3AC3F0A}">
      <dsp:nvSpPr>
        <dsp:cNvPr id="0" name=""/>
        <dsp:cNvSpPr/>
      </dsp:nvSpPr>
      <dsp:spPr>
        <a:xfrm>
          <a:off x="3663006" y="1037507"/>
          <a:ext cx="877113" cy="87711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4E0D17-CB08-4007-B51C-D3684DDB6BEA}">
      <dsp:nvSpPr>
        <dsp:cNvPr id="0" name=""/>
        <dsp:cNvSpPr/>
      </dsp:nvSpPr>
      <dsp:spPr>
        <a:xfrm>
          <a:off x="3849931" y="1224433"/>
          <a:ext cx="503261" cy="5032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B37866-CA51-4AC7-9075-CF8D66777A74}">
      <dsp:nvSpPr>
        <dsp:cNvPr id="0" name=""/>
        <dsp:cNvSpPr/>
      </dsp:nvSpPr>
      <dsp:spPr>
        <a:xfrm>
          <a:off x="3382617"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Download</a:t>
          </a:r>
        </a:p>
      </dsp:txBody>
      <dsp:txXfrm>
        <a:off x="3382617" y="2187820"/>
        <a:ext cx="1437890" cy="575156"/>
      </dsp:txXfrm>
    </dsp:sp>
    <dsp:sp modelId="{941024F4-DB35-4341-AC5A-F87CC5EB5167}">
      <dsp:nvSpPr>
        <dsp:cNvPr id="0" name=""/>
        <dsp:cNvSpPr/>
      </dsp:nvSpPr>
      <dsp:spPr>
        <a:xfrm>
          <a:off x="5352527" y="1037507"/>
          <a:ext cx="877113" cy="87711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8FC8AD-80D1-48FE-AACE-C7622DBE8428}">
      <dsp:nvSpPr>
        <dsp:cNvPr id="0" name=""/>
        <dsp:cNvSpPr/>
      </dsp:nvSpPr>
      <dsp:spPr>
        <a:xfrm>
          <a:off x="5539453" y="1224433"/>
          <a:ext cx="503261" cy="5032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D6E54E-542F-40A3-9414-FF6B1E61E888}">
      <dsp:nvSpPr>
        <dsp:cNvPr id="0" name=""/>
        <dsp:cNvSpPr/>
      </dsp:nvSpPr>
      <dsp:spPr>
        <a:xfrm>
          <a:off x="5072138" y="2187820"/>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Search</a:t>
          </a:r>
        </a:p>
      </dsp:txBody>
      <dsp:txXfrm>
        <a:off x="5072138" y="2187820"/>
        <a:ext cx="1437890" cy="575156"/>
      </dsp:txXfrm>
    </dsp:sp>
    <dsp:sp modelId="{BFA22CDB-9EE4-42D6-B0A9-B3E164FD2B83}">
      <dsp:nvSpPr>
        <dsp:cNvPr id="0" name=""/>
        <dsp:cNvSpPr/>
      </dsp:nvSpPr>
      <dsp:spPr>
        <a:xfrm>
          <a:off x="283963" y="3122449"/>
          <a:ext cx="877113" cy="87711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8A5B19-DDC6-4412-9468-F4CD2A2F545F}">
      <dsp:nvSpPr>
        <dsp:cNvPr id="0" name=""/>
        <dsp:cNvSpPr/>
      </dsp:nvSpPr>
      <dsp:spPr>
        <a:xfrm>
          <a:off x="470888" y="3309375"/>
          <a:ext cx="503261" cy="5032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DBB10B-B1F4-4979-9105-7FC045FDF561}">
      <dsp:nvSpPr>
        <dsp:cNvPr id="0" name=""/>
        <dsp:cNvSpPr/>
      </dsp:nvSpPr>
      <dsp:spPr>
        <a:xfrm>
          <a:off x="3574"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View </a:t>
          </a:r>
        </a:p>
      </dsp:txBody>
      <dsp:txXfrm>
        <a:off x="3574" y="4272761"/>
        <a:ext cx="1437890" cy="575156"/>
      </dsp:txXfrm>
    </dsp:sp>
    <dsp:sp modelId="{B1D89D58-4C53-4BFF-8CC3-68DA813D15C5}">
      <dsp:nvSpPr>
        <dsp:cNvPr id="0" name=""/>
        <dsp:cNvSpPr/>
      </dsp:nvSpPr>
      <dsp:spPr>
        <a:xfrm>
          <a:off x="1973484" y="3122449"/>
          <a:ext cx="877113" cy="8771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6DBFF3-6841-49C1-BCCE-5025C69C5F2E}">
      <dsp:nvSpPr>
        <dsp:cNvPr id="0" name=""/>
        <dsp:cNvSpPr/>
      </dsp:nvSpPr>
      <dsp:spPr>
        <a:xfrm>
          <a:off x="2160410" y="3309375"/>
          <a:ext cx="503261" cy="50326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C08C0-9A30-4866-8F6D-31366226238B}">
      <dsp:nvSpPr>
        <dsp:cNvPr id="0" name=""/>
        <dsp:cNvSpPr/>
      </dsp:nvSpPr>
      <dsp:spPr>
        <a:xfrm>
          <a:off x="1693095"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Like</a:t>
          </a:r>
        </a:p>
      </dsp:txBody>
      <dsp:txXfrm>
        <a:off x="1693095" y="4272761"/>
        <a:ext cx="1437890" cy="575156"/>
      </dsp:txXfrm>
    </dsp:sp>
    <dsp:sp modelId="{FD8CFBDD-695C-49BF-8F2C-089289F8D8FF}">
      <dsp:nvSpPr>
        <dsp:cNvPr id="0" name=""/>
        <dsp:cNvSpPr/>
      </dsp:nvSpPr>
      <dsp:spPr>
        <a:xfrm>
          <a:off x="3663006" y="3122449"/>
          <a:ext cx="877113" cy="8771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F34B22-A90A-40E5-AADB-3A8D1E88FF75}">
      <dsp:nvSpPr>
        <dsp:cNvPr id="0" name=""/>
        <dsp:cNvSpPr/>
      </dsp:nvSpPr>
      <dsp:spPr>
        <a:xfrm>
          <a:off x="3849931" y="3309375"/>
          <a:ext cx="503261" cy="50326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178549-2B32-43CB-980B-1D7E77344C07}">
      <dsp:nvSpPr>
        <dsp:cNvPr id="0" name=""/>
        <dsp:cNvSpPr/>
      </dsp:nvSpPr>
      <dsp:spPr>
        <a:xfrm>
          <a:off x="3382617"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Delete</a:t>
          </a:r>
        </a:p>
      </dsp:txBody>
      <dsp:txXfrm>
        <a:off x="3382617" y="4272761"/>
        <a:ext cx="1437890" cy="575156"/>
      </dsp:txXfrm>
    </dsp:sp>
    <dsp:sp modelId="{7DD8BFD7-5AA1-4299-BBF3-30CEA5009515}">
      <dsp:nvSpPr>
        <dsp:cNvPr id="0" name=""/>
        <dsp:cNvSpPr/>
      </dsp:nvSpPr>
      <dsp:spPr>
        <a:xfrm>
          <a:off x="5352527" y="3122449"/>
          <a:ext cx="877113" cy="87711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FDA14-BFB6-43D6-8EFF-9E4A3C766C10}">
      <dsp:nvSpPr>
        <dsp:cNvPr id="0" name=""/>
        <dsp:cNvSpPr/>
      </dsp:nvSpPr>
      <dsp:spPr>
        <a:xfrm>
          <a:off x="5539453" y="3309375"/>
          <a:ext cx="503261" cy="503261"/>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FB60A0-9773-46F9-8120-132DD5A3C20C}">
      <dsp:nvSpPr>
        <dsp:cNvPr id="0" name=""/>
        <dsp:cNvSpPr/>
      </dsp:nvSpPr>
      <dsp:spPr>
        <a:xfrm>
          <a:off x="5072138" y="4272761"/>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Comment</a:t>
          </a:r>
        </a:p>
      </dsp:txBody>
      <dsp:txXfrm>
        <a:off x="5072138" y="4272761"/>
        <a:ext cx="1437890" cy="575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3E232-B536-42CB-92BC-2DE393E7A011}">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2DCA52-3575-41E2-BD22-AC5A41530BAE}">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3C0813-D68B-462B-9A9D-DEBA88F6CCAE}">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Mongo DB</a:t>
          </a:r>
        </a:p>
      </dsp:txBody>
      <dsp:txXfrm>
        <a:off x="937002" y="1903"/>
        <a:ext cx="5576601" cy="811257"/>
      </dsp:txXfrm>
    </dsp:sp>
    <dsp:sp modelId="{4B363BE8-491F-433B-944A-9219D163712B}">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4D272D-3978-4D75-B18F-1C231FE431AC}">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92C87E-813D-41D4-A704-0B9E1ACB9676}">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Express JS</a:t>
          </a:r>
        </a:p>
      </dsp:txBody>
      <dsp:txXfrm>
        <a:off x="937002" y="1015975"/>
        <a:ext cx="5576601" cy="811257"/>
      </dsp:txXfrm>
    </dsp:sp>
    <dsp:sp modelId="{809B24A0-5CEA-4E3A-A143-10B9FAEABB29}">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2E70D6-C815-4CAB-B10F-59950D3D6DDD}">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4BDD34-D0A4-48A8-AA88-8C07ACB5F357}">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Angular JS</a:t>
          </a:r>
        </a:p>
      </dsp:txBody>
      <dsp:txXfrm>
        <a:off x="937002" y="2030048"/>
        <a:ext cx="5576601" cy="811257"/>
      </dsp:txXfrm>
    </dsp:sp>
    <dsp:sp modelId="{45E037A1-7978-450E-9E16-88E7F8FB1525}">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37280-40F7-4637-9CD1-573551D5DBD4}">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09E81F-77E3-4A47-A10C-7F838B507527}">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Node JS</a:t>
          </a:r>
        </a:p>
      </dsp:txBody>
      <dsp:txXfrm>
        <a:off x="937002" y="3044120"/>
        <a:ext cx="5576601" cy="811257"/>
      </dsp:txXfrm>
    </dsp:sp>
    <dsp:sp modelId="{3669B38A-AE10-4493-B4D7-E5BD12EBBEE1}">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81C0EB-5460-48FD-9CCE-E23B60005390}">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D501B1-29EB-4F8B-9B13-2B44F5F09D2C}">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HTML5,CSS3,Bootstrap</a:t>
          </a:r>
        </a:p>
      </dsp:txBody>
      <dsp:txXfrm>
        <a:off x="937002" y="4058192"/>
        <a:ext cx="5576601" cy="811257"/>
      </dsp:txXfrm>
    </dsp:sp>
    <dsp:sp modelId="{35E4126E-1FC4-4138-B6FE-862397E6F114}">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2D04C9-31E5-4748-83F5-6531E35D7EA8}">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3B7C90-B425-4E07-8D0F-4DFF1DD93D24}">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WebStorm</a:t>
          </a:r>
        </a:p>
      </dsp:txBody>
      <dsp:txXfrm>
        <a:off x="937002" y="5072264"/>
        <a:ext cx="5576601" cy="811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82463-F95F-420B-BD23-58B8DBD61811}">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796977-DF5D-4CA1-A03D-D9B025377E84}">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95023E-63FB-421E-8FEF-162AF950E110}">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90000"/>
            </a:lnSpc>
            <a:spcBef>
              <a:spcPct val="0"/>
            </a:spcBef>
            <a:spcAft>
              <a:spcPct val="35000"/>
            </a:spcAft>
            <a:buNone/>
          </a:pPr>
          <a:r>
            <a:rPr lang="en-US" sz="1600" kern="1200"/>
            <a:t>As part of </a:t>
          </a:r>
          <a:r>
            <a:rPr lang="en-US" sz="1600" b="1" kern="1200"/>
            <a:t>Unit Testing </a:t>
          </a:r>
          <a:r>
            <a:rPr lang="en-US" sz="1600" kern="1200"/>
            <a:t>,we have tested all the functionalities of the features developed.</a:t>
          </a:r>
        </a:p>
      </dsp:txBody>
      <dsp:txXfrm>
        <a:off x="1941716" y="718"/>
        <a:ext cx="4571887" cy="1681139"/>
      </dsp:txXfrm>
    </dsp:sp>
    <dsp:sp modelId="{4BA295FB-31AB-474F-BB87-FBD202979964}">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DB894-A40B-45F5-9322-FE067884224F}">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515320-FCC3-495D-9DAD-611687EBECF1}">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90000"/>
            </a:lnSpc>
            <a:spcBef>
              <a:spcPct val="0"/>
            </a:spcBef>
            <a:spcAft>
              <a:spcPct val="35000"/>
            </a:spcAft>
            <a:buNone/>
          </a:pPr>
          <a:r>
            <a:rPr lang="en-US" sz="1600" b="1" kern="1200"/>
            <a:t>Manual Testing. </a:t>
          </a:r>
          <a:endParaRPr lang="en-US" sz="1600" kern="1200"/>
        </a:p>
      </dsp:txBody>
      <dsp:txXfrm>
        <a:off x="1941716" y="2102143"/>
        <a:ext cx="4571887" cy="1681139"/>
      </dsp:txXfrm>
    </dsp:sp>
    <dsp:sp modelId="{9BEAD200-35D5-45F0-857A-07CA05E81C93}">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92F8FA-C84D-4E77-8422-300B0E5D57CE}">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4DCB21-DF20-4F73-BF83-01773984DE80}">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90000"/>
            </a:lnSpc>
            <a:spcBef>
              <a:spcPct val="0"/>
            </a:spcBef>
            <a:spcAft>
              <a:spcPct val="35000"/>
            </a:spcAft>
            <a:buNone/>
          </a:pPr>
          <a:r>
            <a:rPr lang="en-US" sz="1600" b="1" kern="1200"/>
            <a:t>Regression Testing</a:t>
          </a:r>
          <a:r>
            <a:rPr lang="en-US" sz="1600" kern="1200"/>
            <a:t>: This testing is done to make sure that new code changes should not have side effects on the existing functionalities. It ensures that the old code still works once the new code changes are done.</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95D6-8B27-4BFA-9A6D-22A69CCD6F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C16530-522F-4C5A-A9B3-30E91A1F07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9173F-9558-4F88-8E3A-87F2CF83732A}"/>
              </a:ext>
            </a:extLst>
          </p:cNvPr>
          <p:cNvSpPr>
            <a:spLocks noGrp="1"/>
          </p:cNvSpPr>
          <p:nvPr>
            <p:ph type="dt" sz="half" idx="10"/>
          </p:nvPr>
        </p:nvSpPr>
        <p:spPr/>
        <p:txBody>
          <a:bodyPr/>
          <a:lstStyle/>
          <a:p>
            <a:fld id="{2CC78184-B2C3-4672-8819-4D43BE0975A1}" type="datetimeFigureOut">
              <a:rPr lang="en-US" smtClean="0"/>
              <a:t>5/6/2019</a:t>
            </a:fld>
            <a:endParaRPr lang="en-US"/>
          </a:p>
        </p:txBody>
      </p:sp>
      <p:sp>
        <p:nvSpPr>
          <p:cNvPr id="5" name="Footer Placeholder 4">
            <a:extLst>
              <a:ext uri="{FF2B5EF4-FFF2-40B4-BE49-F238E27FC236}">
                <a16:creationId xmlns:a16="http://schemas.microsoft.com/office/drawing/2014/main" id="{976AED5E-3B84-4FB1-BDE9-172E5AA0A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BF15F-9B4F-43D2-8C79-3D0E47E6BAB8}"/>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56855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5900-72C6-472A-9D2C-F2E02A26C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5FA110-6A2E-464A-9125-392E96AB65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940CC-7F04-4A6F-8D26-F61EBE37F414}"/>
              </a:ext>
            </a:extLst>
          </p:cNvPr>
          <p:cNvSpPr>
            <a:spLocks noGrp="1"/>
          </p:cNvSpPr>
          <p:nvPr>
            <p:ph type="dt" sz="half" idx="10"/>
          </p:nvPr>
        </p:nvSpPr>
        <p:spPr/>
        <p:txBody>
          <a:bodyPr/>
          <a:lstStyle/>
          <a:p>
            <a:fld id="{2CC78184-B2C3-4672-8819-4D43BE0975A1}" type="datetimeFigureOut">
              <a:rPr lang="en-US" smtClean="0"/>
              <a:t>5/6/2019</a:t>
            </a:fld>
            <a:endParaRPr lang="en-US"/>
          </a:p>
        </p:txBody>
      </p:sp>
      <p:sp>
        <p:nvSpPr>
          <p:cNvPr id="5" name="Footer Placeholder 4">
            <a:extLst>
              <a:ext uri="{FF2B5EF4-FFF2-40B4-BE49-F238E27FC236}">
                <a16:creationId xmlns:a16="http://schemas.microsoft.com/office/drawing/2014/main" id="{7799F114-81D3-4162-AC17-390CFD81E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7A4AD-246A-4C2B-8EFC-EE166924CFFB}"/>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127569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2218A0-2B2D-4713-93F4-3CEEC0059E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9A6F78-E0CA-451F-B6CB-2E8DC7639B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0F8A31-C395-427F-BCA0-9BA2149A833D}"/>
              </a:ext>
            </a:extLst>
          </p:cNvPr>
          <p:cNvSpPr>
            <a:spLocks noGrp="1"/>
          </p:cNvSpPr>
          <p:nvPr>
            <p:ph type="dt" sz="half" idx="10"/>
          </p:nvPr>
        </p:nvSpPr>
        <p:spPr/>
        <p:txBody>
          <a:bodyPr/>
          <a:lstStyle/>
          <a:p>
            <a:fld id="{2CC78184-B2C3-4672-8819-4D43BE0975A1}" type="datetimeFigureOut">
              <a:rPr lang="en-US" smtClean="0"/>
              <a:t>5/6/2019</a:t>
            </a:fld>
            <a:endParaRPr lang="en-US"/>
          </a:p>
        </p:txBody>
      </p:sp>
      <p:sp>
        <p:nvSpPr>
          <p:cNvPr id="5" name="Footer Placeholder 4">
            <a:extLst>
              <a:ext uri="{FF2B5EF4-FFF2-40B4-BE49-F238E27FC236}">
                <a16:creationId xmlns:a16="http://schemas.microsoft.com/office/drawing/2014/main" id="{CB6706DD-71C1-4A29-A35B-7FFA35E36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6C7AF-9EE2-427B-851E-B9E244087456}"/>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341291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39C6-A6A7-466E-BA8B-C94758FF2B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0F9C3-75A8-4CE7-9E9C-3DBEC64F2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F106E-FBD7-4F5C-B9F9-B188C0E52CA3}"/>
              </a:ext>
            </a:extLst>
          </p:cNvPr>
          <p:cNvSpPr>
            <a:spLocks noGrp="1"/>
          </p:cNvSpPr>
          <p:nvPr>
            <p:ph type="dt" sz="half" idx="10"/>
          </p:nvPr>
        </p:nvSpPr>
        <p:spPr/>
        <p:txBody>
          <a:bodyPr/>
          <a:lstStyle/>
          <a:p>
            <a:fld id="{2CC78184-B2C3-4672-8819-4D43BE0975A1}" type="datetimeFigureOut">
              <a:rPr lang="en-US" smtClean="0"/>
              <a:t>5/6/2019</a:t>
            </a:fld>
            <a:endParaRPr lang="en-US"/>
          </a:p>
        </p:txBody>
      </p:sp>
      <p:sp>
        <p:nvSpPr>
          <p:cNvPr id="5" name="Footer Placeholder 4">
            <a:extLst>
              <a:ext uri="{FF2B5EF4-FFF2-40B4-BE49-F238E27FC236}">
                <a16:creationId xmlns:a16="http://schemas.microsoft.com/office/drawing/2014/main" id="{EDED2E79-12F6-4B28-9A9C-323C0F4B5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316E7-8B72-4F01-8A7F-E701C9FDD367}"/>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2831613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A01F-5D0A-4DB2-B490-85726189B5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1B6C46-0F03-4CC7-9D87-D28E193EEA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569751-097F-4D32-BD1D-A10F15DD082F}"/>
              </a:ext>
            </a:extLst>
          </p:cNvPr>
          <p:cNvSpPr>
            <a:spLocks noGrp="1"/>
          </p:cNvSpPr>
          <p:nvPr>
            <p:ph type="dt" sz="half" idx="10"/>
          </p:nvPr>
        </p:nvSpPr>
        <p:spPr/>
        <p:txBody>
          <a:bodyPr/>
          <a:lstStyle/>
          <a:p>
            <a:fld id="{2CC78184-B2C3-4672-8819-4D43BE0975A1}" type="datetimeFigureOut">
              <a:rPr lang="en-US" smtClean="0"/>
              <a:t>5/6/2019</a:t>
            </a:fld>
            <a:endParaRPr lang="en-US"/>
          </a:p>
        </p:txBody>
      </p:sp>
      <p:sp>
        <p:nvSpPr>
          <p:cNvPr id="5" name="Footer Placeholder 4">
            <a:extLst>
              <a:ext uri="{FF2B5EF4-FFF2-40B4-BE49-F238E27FC236}">
                <a16:creationId xmlns:a16="http://schemas.microsoft.com/office/drawing/2014/main" id="{567C4DD9-77ED-4345-B5CA-B1809B3C1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0226D-0A57-47F0-8ED5-4E6221064723}"/>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372172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B9AE-D608-411F-8704-4DEB2E54A4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0478F-0CDC-4BB1-9359-FFE507CEA4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532BCE-77D9-4078-906A-3D5B9A3495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A6EC74-A098-4800-8FA4-8537185F4EF6}"/>
              </a:ext>
            </a:extLst>
          </p:cNvPr>
          <p:cNvSpPr>
            <a:spLocks noGrp="1"/>
          </p:cNvSpPr>
          <p:nvPr>
            <p:ph type="dt" sz="half" idx="10"/>
          </p:nvPr>
        </p:nvSpPr>
        <p:spPr/>
        <p:txBody>
          <a:bodyPr/>
          <a:lstStyle/>
          <a:p>
            <a:fld id="{2CC78184-B2C3-4672-8819-4D43BE0975A1}" type="datetimeFigureOut">
              <a:rPr lang="en-US" smtClean="0"/>
              <a:t>5/6/2019</a:t>
            </a:fld>
            <a:endParaRPr lang="en-US"/>
          </a:p>
        </p:txBody>
      </p:sp>
      <p:sp>
        <p:nvSpPr>
          <p:cNvPr id="6" name="Footer Placeholder 5">
            <a:extLst>
              <a:ext uri="{FF2B5EF4-FFF2-40B4-BE49-F238E27FC236}">
                <a16:creationId xmlns:a16="http://schemas.microsoft.com/office/drawing/2014/main" id="{27C5D801-72A5-401E-9D26-A55B42B7A4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E6578-A0E7-4CF2-A256-3B41D54CB256}"/>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4109954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2D64-E016-403A-A435-8BBD7FACF2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34CF00-1B24-49D5-8424-013FA6FC1A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379843-89CD-4C71-8DF1-74A6011210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DDFBB1-CDBE-416E-99BD-4FA0324DD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14F01D-DEF8-4F54-A6D8-FFB0C8B104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E6A272-A888-48CC-808E-E1A607CA719F}"/>
              </a:ext>
            </a:extLst>
          </p:cNvPr>
          <p:cNvSpPr>
            <a:spLocks noGrp="1"/>
          </p:cNvSpPr>
          <p:nvPr>
            <p:ph type="dt" sz="half" idx="10"/>
          </p:nvPr>
        </p:nvSpPr>
        <p:spPr/>
        <p:txBody>
          <a:bodyPr/>
          <a:lstStyle/>
          <a:p>
            <a:fld id="{2CC78184-B2C3-4672-8819-4D43BE0975A1}" type="datetimeFigureOut">
              <a:rPr lang="en-US" smtClean="0"/>
              <a:t>5/6/2019</a:t>
            </a:fld>
            <a:endParaRPr lang="en-US"/>
          </a:p>
        </p:txBody>
      </p:sp>
      <p:sp>
        <p:nvSpPr>
          <p:cNvPr id="8" name="Footer Placeholder 7">
            <a:extLst>
              <a:ext uri="{FF2B5EF4-FFF2-40B4-BE49-F238E27FC236}">
                <a16:creationId xmlns:a16="http://schemas.microsoft.com/office/drawing/2014/main" id="{AA5316BB-3E6F-4E8D-8BC5-44AD7BE384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451FDC-2D06-42DF-A6EA-3D59683B950D}"/>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2281230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B5B29-A917-41D3-B41C-42B17A3F0F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A87A38-4F4E-4D72-8B43-721D369F4EC2}"/>
              </a:ext>
            </a:extLst>
          </p:cNvPr>
          <p:cNvSpPr>
            <a:spLocks noGrp="1"/>
          </p:cNvSpPr>
          <p:nvPr>
            <p:ph type="dt" sz="half" idx="10"/>
          </p:nvPr>
        </p:nvSpPr>
        <p:spPr/>
        <p:txBody>
          <a:bodyPr/>
          <a:lstStyle/>
          <a:p>
            <a:fld id="{2CC78184-B2C3-4672-8819-4D43BE0975A1}" type="datetimeFigureOut">
              <a:rPr lang="en-US" smtClean="0"/>
              <a:t>5/6/2019</a:t>
            </a:fld>
            <a:endParaRPr lang="en-US"/>
          </a:p>
        </p:txBody>
      </p:sp>
      <p:sp>
        <p:nvSpPr>
          <p:cNvPr id="4" name="Footer Placeholder 3">
            <a:extLst>
              <a:ext uri="{FF2B5EF4-FFF2-40B4-BE49-F238E27FC236}">
                <a16:creationId xmlns:a16="http://schemas.microsoft.com/office/drawing/2014/main" id="{DED585E6-D426-4C9F-91D9-D65A966954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DE9862-0DF5-40AF-9894-F5858E3316A3}"/>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1922996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AC830-DB9D-4EC8-B687-5547699255E4}"/>
              </a:ext>
            </a:extLst>
          </p:cNvPr>
          <p:cNvSpPr>
            <a:spLocks noGrp="1"/>
          </p:cNvSpPr>
          <p:nvPr>
            <p:ph type="dt" sz="half" idx="10"/>
          </p:nvPr>
        </p:nvSpPr>
        <p:spPr/>
        <p:txBody>
          <a:bodyPr/>
          <a:lstStyle/>
          <a:p>
            <a:fld id="{2CC78184-B2C3-4672-8819-4D43BE0975A1}" type="datetimeFigureOut">
              <a:rPr lang="en-US" smtClean="0"/>
              <a:t>5/6/2019</a:t>
            </a:fld>
            <a:endParaRPr lang="en-US"/>
          </a:p>
        </p:txBody>
      </p:sp>
      <p:sp>
        <p:nvSpPr>
          <p:cNvPr id="3" name="Footer Placeholder 2">
            <a:extLst>
              <a:ext uri="{FF2B5EF4-FFF2-40B4-BE49-F238E27FC236}">
                <a16:creationId xmlns:a16="http://schemas.microsoft.com/office/drawing/2014/main" id="{8443247E-3C42-4B72-B9A7-A9419BF8CF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72244-0EEB-4C06-AC0C-A06C64DDF8C8}"/>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311245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D390-B4EE-472E-A600-E5BE36B60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142B76-651A-4086-B91C-E12F5FC75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39973-BAA1-492F-B9F7-682C28B63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78B16-F73F-4067-B2E6-88A8EBC1E791}"/>
              </a:ext>
            </a:extLst>
          </p:cNvPr>
          <p:cNvSpPr>
            <a:spLocks noGrp="1"/>
          </p:cNvSpPr>
          <p:nvPr>
            <p:ph type="dt" sz="half" idx="10"/>
          </p:nvPr>
        </p:nvSpPr>
        <p:spPr/>
        <p:txBody>
          <a:bodyPr/>
          <a:lstStyle/>
          <a:p>
            <a:fld id="{2CC78184-B2C3-4672-8819-4D43BE0975A1}" type="datetimeFigureOut">
              <a:rPr lang="en-US" smtClean="0"/>
              <a:t>5/6/2019</a:t>
            </a:fld>
            <a:endParaRPr lang="en-US"/>
          </a:p>
        </p:txBody>
      </p:sp>
      <p:sp>
        <p:nvSpPr>
          <p:cNvPr id="6" name="Footer Placeholder 5">
            <a:extLst>
              <a:ext uri="{FF2B5EF4-FFF2-40B4-BE49-F238E27FC236}">
                <a16:creationId xmlns:a16="http://schemas.microsoft.com/office/drawing/2014/main" id="{E3863AB0-AAD7-45BC-BD98-E06B811DC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020DB-AD6B-496E-8E4F-FE89A4AB0466}"/>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4036296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F842-2EF8-4CAF-A0B9-84BBCE451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C0D775-C29D-45BE-AF7A-276D1B7AA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31AFD1-661B-4597-BE70-6C7D97C89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898861-5993-4DAB-A225-CB00B03B02E6}"/>
              </a:ext>
            </a:extLst>
          </p:cNvPr>
          <p:cNvSpPr>
            <a:spLocks noGrp="1"/>
          </p:cNvSpPr>
          <p:nvPr>
            <p:ph type="dt" sz="half" idx="10"/>
          </p:nvPr>
        </p:nvSpPr>
        <p:spPr/>
        <p:txBody>
          <a:bodyPr/>
          <a:lstStyle/>
          <a:p>
            <a:fld id="{2CC78184-B2C3-4672-8819-4D43BE0975A1}" type="datetimeFigureOut">
              <a:rPr lang="en-US" smtClean="0"/>
              <a:t>5/6/2019</a:t>
            </a:fld>
            <a:endParaRPr lang="en-US"/>
          </a:p>
        </p:txBody>
      </p:sp>
      <p:sp>
        <p:nvSpPr>
          <p:cNvPr id="6" name="Footer Placeholder 5">
            <a:extLst>
              <a:ext uri="{FF2B5EF4-FFF2-40B4-BE49-F238E27FC236}">
                <a16:creationId xmlns:a16="http://schemas.microsoft.com/office/drawing/2014/main" id="{EA2C25E7-B416-4351-A70E-9E8C8D1DC4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CE01F-852D-4C0C-ABEA-A8692EC7879A}"/>
              </a:ext>
            </a:extLst>
          </p:cNvPr>
          <p:cNvSpPr>
            <a:spLocks noGrp="1"/>
          </p:cNvSpPr>
          <p:nvPr>
            <p:ph type="sldNum" sz="quarter" idx="12"/>
          </p:nvPr>
        </p:nvSpPr>
        <p:spPr/>
        <p:txBody>
          <a:bodyPr/>
          <a:lstStyle/>
          <a:p>
            <a:fld id="{9A236712-EC8A-463D-9902-3581E593F635}" type="slidenum">
              <a:rPr lang="en-US" smtClean="0"/>
              <a:t>‹#›</a:t>
            </a:fld>
            <a:endParaRPr lang="en-US"/>
          </a:p>
        </p:txBody>
      </p:sp>
    </p:spTree>
    <p:extLst>
      <p:ext uri="{BB962C8B-B14F-4D97-AF65-F5344CB8AC3E}">
        <p14:creationId xmlns:p14="http://schemas.microsoft.com/office/powerpoint/2010/main" val="1919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BF8AF-22AE-464A-8CD7-6EB61504E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A813B1-519C-4C05-8A2E-0D4F2C068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8665A3-B2F5-4AD4-A1A6-5E40A61886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78184-B2C3-4672-8819-4D43BE0975A1}" type="datetimeFigureOut">
              <a:rPr lang="en-US" smtClean="0"/>
              <a:t>5/6/2019</a:t>
            </a:fld>
            <a:endParaRPr lang="en-US"/>
          </a:p>
        </p:txBody>
      </p:sp>
      <p:sp>
        <p:nvSpPr>
          <p:cNvPr id="5" name="Footer Placeholder 4">
            <a:extLst>
              <a:ext uri="{FF2B5EF4-FFF2-40B4-BE49-F238E27FC236}">
                <a16:creationId xmlns:a16="http://schemas.microsoft.com/office/drawing/2014/main" id="{3F4539CE-5776-4616-8397-D4691C1A43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C16211-1711-4E0A-B122-05E491A35E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36712-EC8A-463D-9902-3581E593F635}" type="slidenum">
              <a:rPr lang="en-US" smtClean="0"/>
              <a:t>‹#›</a:t>
            </a:fld>
            <a:endParaRPr lang="en-US"/>
          </a:p>
        </p:txBody>
      </p:sp>
    </p:spTree>
    <p:extLst>
      <p:ext uri="{BB962C8B-B14F-4D97-AF65-F5344CB8AC3E}">
        <p14:creationId xmlns:p14="http://schemas.microsoft.com/office/powerpoint/2010/main" val="1570641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BA0A602-FB47-4D04-BB29-9254AECA3421}"/>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3700" b="1" kern="1200" dirty="0">
                <a:solidFill>
                  <a:srgbClr val="FFFFFF"/>
                </a:solidFill>
                <a:latin typeface="+mj-lt"/>
                <a:ea typeface="+mj-ea"/>
                <a:cs typeface="+mj-cs"/>
              </a:rPr>
              <a:t>Deep Learning Models: Online Host, Visualization and Deployment</a:t>
            </a:r>
          </a:p>
        </p:txBody>
      </p:sp>
      <p:sp>
        <p:nvSpPr>
          <p:cNvPr id="3" name="Subtitle 2">
            <a:extLst>
              <a:ext uri="{FF2B5EF4-FFF2-40B4-BE49-F238E27FC236}">
                <a16:creationId xmlns:a16="http://schemas.microsoft.com/office/drawing/2014/main" id="{2E101890-6D20-4C21-9B9F-A04EFD035A29}"/>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indent="-228600" algn="l">
              <a:buFont typeface="Arial" panose="020B0604020202020204" pitchFamily="34" charset="0"/>
              <a:buChar char="•"/>
            </a:pPr>
            <a:r>
              <a:rPr lang="en-US" b="1" dirty="0">
                <a:solidFill>
                  <a:srgbClr val="000000"/>
                </a:solidFill>
              </a:rPr>
              <a:t>Presented By:</a:t>
            </a:r>
          </a:p>
          <a:p>
            <a:pPr lvl="2" indent="-228600" algn="l">
              <a:buFont typeface="Arial" panose="020B0604020202020204" pitchFamily="34" charset="0"/>
              <a:buChar char="•"/>
            </a:pPr>
            <a:r>
              <a:rPr lang="en-US" dirty="0">
                <a:solidFill>
                  <a:srgbClr val="000000"/>
                </a:solidFill>
              </a:rPr>
              <a:t> 		</a:t>
            </a:r>
            <a:r>
              <a:rPr lang="en-US" b="1" dirty="0">
                <a:solidFill>
                  <a:srgbClr val="000000"/>
                </a:solidFill>
              </a:rPr>
              <a:t>Rahul Dhamerla,7</a:t>
            </a:r>
          </a:p>
          <a:p>
            <a:pPr lvl="2" indent="-228600" algn="l">
              <a:buFont typeface="Arial" panose="020B0604020202020204" pitchFamily="34" charset="0"/>
              <a:buChar char="•"/>
            </a:pPr>
            <a:r>
              <a:rPr lang="en-US" b="1" dirty="0">
                <a:solidFill>
                  <a:srgbClr val="000000"/>
                </a:solidFill>
              </a:rPr>
              <a:t>		</a:t>
            </a:r>
            <a:r>
              <a:rPr lang="en-US" b="1" dirty="0" err="1">
                <a:solidFill>
                  <a:srgbClr val="000000"/>
                </a:solidFill>
              </a:rPr>
              <a:t>Teja</a:t>
            </a:r>
            <a:r>
              <a:rPr lang="en-US" b="1" dirty="0">
                <a:solidFill>
                  <a:srgbClr val="000000"/>
                </a:solidFill>
              </a:rPr>
              <a:t> Devarapalli,5</a:t>
            </a:r>
          </a:p>
          <a:p>
            <a:pPr lvl="2" indent="-228600" algn="l">
              <a:buFont typeface="Arial" panose="020B0604020202020204" pitchFamily="34" charset="0"/>
              <a:buChar char="•"/>
            </a:pPr>
            <a:r>
              <a:rPr lang="en-US" b="1" dirty="0">
                <a:solidFill>
                  <a:srgbClr val="000000"/>
                </a:solidFill>
              </a:rPr>
              <a:t>                                   Gopi Chand Bodepudi,2</a:t>
            </a:r>
          </a:p>
          <a:p>
            <a:pPr lvl="2" indent="-228600" algn="l">
              <a:buFont typeface="Arial" panose="020B0604020202020204" pitchFamily="34" charset="0"/>
              <a:buChar char="•"/>
            </a:pPr>
            <a:r>
              <a:rPr lang="en-US" b="1" dirty="0">
                <a:solidFill>
                  <a:srgbClr val="000000"/>
                </a:solidFill>
              </a:rPr>
              <a:t>                                   Vasudev Madala,16</a:t>
            </a:r>
          </a:p>
          <a:p>
            <a:pPr indent="-2286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861292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CAF598-7D66-4F18-B0F2-F87B84735A8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Upload</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0AEB1E2E-AD03-40BE-BE08-097E0E59DC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812" y="2509911"/>
            <a:ext cx="7995277" cy="3997637"/>
          </a:xfrm>
          <a:prstGeom prst="rect">
            <a:avLst/>
          </a:prstGeom>
        </p:spPr>
      </p:pic>
    </p:spTree>
    <p:extLst>
      <p:ext uri="{BB962C8B-B14F-4D97-AF65-F5344CB8AC3E}">
        <p14:creationId xmlns:p14="http://schemas.microsoft.com/office/powerpoint/2010/main" val="207807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41A398-3F9B-4A3D-996C-A675CB4E696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Profile</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screenshot&#10;&#10;Description automatically generated">
            <a:extLst>
              <a:ext uri="{FF2B5EF4-FFF2-40B4-BE49-F238E27FC236}">
                <a16:creationId xmlns:a16="http://schemas.microsoft.com/office/drawing/2014/main" id="{4759ECA4-1F1F-4703-8E8F-C0C78F1500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434" y="2509911"/>
            <a:ext cx="8076033" cy="3997637"/>
          </a:xfrm>
          <a:prstGeom prst="rect">
            <a:avLst/>
          </a:prstGeom>
        </p:spPr>
      </p:pic>
    </p:spTree>
    <p:extLst>
      <p:ext uri="{BB962C8B-B14F-4D97-AF65-F5344CB8AC3E}">
        <p14:creationId xmlns:p14="http://schemas.microsoft.com/office/powerpoint/2010/main" val="326458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331CEC-89A8-45DE-B099-996132CC041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Models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6E6C78B7-95B9-47BE-AE3A-7B65AEDBA7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9890" y="2509911"/>
            <a:ext cx="7877120" cy="3997637"/>
          </a:xfrm>
          <a:prstGeom prst="rect">
            <a:avLst/>
          </a:prstGeom>
        </p:spPr>
      </p:pic>
    </p:spTree>
    <p:extLst>
      <p:ext uri="{BB962C8B-B14F-4D97-AF65-F5344CB8AC3E}">
        <p14:creationId xmlns:p14="http://schemas.microsoft.com/office/powerpoint/2010/main" val="346637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57ABC2-03DC-4FE8-957E-C7CEE91DDF1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MyModels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173BC070-78E2-4412-B855-020B4AD64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5643" y="2509911"/>
            <a:ext cx="8505614" cy="3997637"/>
          </a:xfrm>
          <a:prstGeom prst="rect">
            <a:avLst/>
          </a:prstGeom>
        </p:spPr>
      </p:pic>
    </p:spTree>
    <p:extLst>
      <p:ext uri="{BB962C8B-B14F-4D97-AF65-F5344CB8AC3E}">
        <p14:creationId xmlns:p14="http://schemas.microsoft.com/office/powerpoint/2010/main" val="72301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E86059-9EE8-4129-B32F-E4E2572BE48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View Model</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111CEB29-5B26-4BCB-A7AC-24AA8177E7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995" y="2509911"/>
            <a:ext cx="7106911" cy="3997637"/>
          </a:xfrm>
          <a:prstGeom prst="rect">
            <a:avLst/>
          </a:prstGeom>
        </p:spPr>
      </p:pic>
    </p:spTree>
    <p:extLst>
      <p:ext uri="{BB962C8B-B14F-4D97-AF65-F5344CB8AC3E}">
        <p14:creationId xmlns:p14="http://schemas.microsoft.com/office/powerpoint/2010/main" val="1091167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F533F5-B635-4CE8-A946-BB2DA1A278B9}"/>
              </a:ext>
            </a:extLst>
          </p:cNvPr>
          <p:cNvSpPr>
            <a:spLocks noGrp="1"/>
          </p:cNvSpPr>
          <p:nvPr>
            <p:ph type="title"/>
          </p:nvPr>
        </p:nvSpPr>
        <p:spPr>
          <a:xfrm>
            <a:off x="863029" y="1012004"/>
            <a:ext cx="3416158" cy="4795408"/>
          </a:xfrm>
        </p:spPr>
        <p:txBody>
          <a:bodyPr>
            <a:normAutofit/>
          </a:bodyPr>
          <a:lstStyle/>
          <a:p>
            <a:r>
              <a:rPr lang="en-US" b="1">
                <a:solidFill>
                  <a:srgbClr val="FFFFFF"/>
                </a:solidFill>
              </a:rPr>
              <a:t>Testing</a:t>
            </a:r>
          </a:p>
        </p:txBody>
      </p:sp>
      <p:graphicFrame>
        <p:nvGraphicFramePr>
          <p:cNvPr id="5" name="Content Placeholder 2">
            <a:extLst>
              <a:ext uri="{FF2B5EF4-FFF2-40B4-BE49-F238E27FC236}">
                <a16:creationId xmlns:a16="http://schemas.microsoft.com/office/drawing/2014/main" id="{718ED9A2-0469-4341-9964-7342BB97D198}"/>
              </a:ext>
            </a:extLst>
          </p:cNvPr>
          <p:cNvGraphicFramePr>
            <a:graphicFrameLocks noGrp="1"/>
          </p:cNvGraphicFramePr>
          <p:nvPr>
            <p:ph idx="1"/>
            <p:extLst>
              <p:ext uri="{D42A27DB-BD31-4B8C-83A1-F6EECF244321}">
                <p14:modId xmlns:p14="http://schemas.microsoft.com/office/powerpoint/2010/main" val="37937127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4784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00523B-5A16-499D-8E0D-A7A6C48C6481}"/>
              </a:ext>
            </a:extLst>
          </p:cNvPr>
          <p:cNvSpPr>
            <a:spLocks noGrp="1"/>
          </p:cNvSpPr>
          <p:nvPr>
            <p:ph type="ctrTitle"/>
          </p:nvPr>
        </p:nvSpPr>
        <p:spPr>
          <a:xfrm>
            <a:off x="838199" y="4525347"/>
            <a:ext cx="6801321" cy="1737360"/>
          </a:xfrm>
        </p:spPr>
        <p:txBody>
          <a:bodyPr anchor="ctr">
            <a:normAutofit/>
          </a:bodyPr>
          <a:lstStyle/>
          <a:p>
            <a:pPr algn="r"/>
            <a:r>
              <a:rPr lang="en-US" b="1" dirty="0"/>
              <a:t>Thank you</a:t>
            </a:r>
          </a:p>
        </p:txBody>
      </p:sp>
      <p:sp>
        <p:nvSpPr>
          <p:cNvPr id="17" name="Oval 16">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63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69828E-0391-42F7-8468-A49730914507}"/>
              </a:ext>
            </a:extLst>
          </p:cNvPr>
          <p:cNvSpPr>
            <a:spLocks noGrp="1"/>
          </p:cNvSpPr>
          <p:nvPr>
            <p:ph type="title"/>
          </p:nvPr>
        </p:nvSpPr>
        <p:spPr>
          <a:xfrm>
            <a:off x="838200" y="365125"/>
            <a:ext cx="10515600" cy="1325563"/>
          </a:xfrm>
        </p:spPr>
        <p:txBody>
          <a:bodyPr>
            <a:normAutofit/>
          </a:bodyPr>
          <a:lstStyle/>
          <a:p>
            <a:r>
              <a:rPr lang="en-US" b="1">
                <a:solidFill>
                  <a:schemeClr val="bg1">
                    <a:lumMod val="95000"/>
                    <a:lumOff val="5000"/>
                  </a:schemeClr>
                </a:solidFill>
              </a:rPr>
              <a:t>Motivation</a:t>
            </a:r>
          </a:p>
        </p:txBody>
      </p:sp>
      <p:sp>
        <p:nvSpPr>
          <p:cNvPr id="3" name="Content Placeholder 2">
            <a:extLst>
              <a:ext uri="{FF2B5EF4-FFF2-40B4-BE49-F238E27FC236}">
                <a16:creationId xmlns:a16="http://schemas.microsoft.com/office/drawing/2014/main" id="{602C92A5-9408-465A-9DE4-DBCE208185E9}"/>
              </a:ext>
            </a:extLst>
          </p:cNvPr>
          <p:cNvSpPr>
            <a:spLocks noGrp="1"/>
          </p:cNvSpPr>
          <p:nvPr>
            <p:ph idx="1"/>
          </p:nvPr>
        </p:nvSpPr>
        <p:spPr>
          <a:xfrm>
            <a:off x="838200" y="2015406"/>
            <a:ext cx="10515600" cy="4065986"/>
          </a:xfrm>
        </p:spPr>
        <p:txBody>
          <a:bodyPr anchor="ctr">
            <a:normAutofit/>
          </a:bodyPr>
          <a:lstStyle/>
          <a:p>
            <a:r>
              <a:rPr lang="en-US" sz="2000"/>
              <a:t>With the advances in deep learning applications, sharing the trained models online becomes a critical component of the overall deep learning lifecycle. Currently, trained models are share on private websites or dumped into storage services like GitHub, which cannot visualize the model and its metadata, test it online, or deploy it online.</a:t>
            </a:r>
          </a:p>
        </p:txBody>
      </p:sp>
    </p:spTree>
    <p:extLst>
      <p:ext uri="{BB962C8B-B14F-4D97-AF65-F5344CB8AC3E}">
        <p14:creationId xmlns:p14="http://schemas.microsoft.com/office/powerpoint/2010/main" val="25776309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CC306-2B67-498B-86BB-6EE12E1FAAB8}"/>
              </a:ext>
            </a:extLst>
          </p:cNvPr>
          <p:cNvSpPr>
            <a:spLocks noGrp="1"/>
          </p:cNvSpPr>
          <p:nvPr>
            <p:ph type="title"/>
          </p:nvPr>
        </p:nvSpPr>
        <p:spPr>
          <a:xfrm>
            <a:off x="838200" y="365125"/>
            <a:ext cx="10515600" cy="1325563"/>
          </a:xfrm>
        </p:spPr>
        <p:txBody>
          <a:bodyPr>
            <a:normAutofit/>
          </a:bodyPr>
          <a:lstStyle/>
          <a:p>
            <a:r>
              <a:rPr lang="en-US" b="1">
                <a:solidFill>
                  <a:schemeClr val="bg1">
                    <a:lumMod val="95000"/>
                    <a:lumOff val="5000"/>
                  </a:schemeClr>
                </a:solidFill>
              </a:rPr>
              <a:t>Project Goal/Objective</a:t>
            </a:r>
          </a:p>
        </p:txBody>
      </p:sp>
      <p:sp>
        <p:nvSpPr>
          <p:cNvPr id="3" name="Content Placeholder 2">
            <a:extLst>
              <a:ext uri="{FF2B5EF4-FFF2-40B4-BE49-F238E27FC236}">
                <a16:creationId xmlns:a16="http://schemas.microsoft.com/office/drawing/2014/main" id="{77475423-5B5D-49D5-B9C4-0E26544762B0}"/>
              </a:ext>
            </a:extLst>
          </p:cNvPr>
          <p:cNvSpPr>
            <a:spLocks noGrp="1"/>
          </p:cNvSpPr>
          <p:nvPr>
            <p:ph idx="1"/>
          </p:nvPr>
        </p:nvSpPr>
        <p:spPr>
          <a:xfrm>
            <a:off x="838200" y="2015406"/>
            <a:ext cx="10515600" cy="4065986"/>
          </a:xfrm>
        </p:spPr>
        <p:txBody>
          <a:bodyPr anchor="ctr">
            <a:normAutofit/>
          </a:bodyPr>
          <a:lstStyle/>
          <a:p>
            <a:r>
              <a:rPr lang="en-US" sz="2000"/>
              <a:t>Our idea was to develop a web application similar to GitHub for users to host trained models and provide access with everyone to download and can like or comment accordingly.</a:t>
            </a:r>
          </a:p>
          <a:p>
            <a:endParaRPr lang="en-US" sz="2000"/>
          </a:p>
        </p:txBody>
      </p:sp>
    </p:spTree>
    <p:extLst>
      <p:ext uri="{BB962C8B-B14F-4D97-AF65-F5344CB8AC3E}">
        <p14:creationId xmlns:p14="http://schemas.microsoft.com/office/powerpoint/2010/main" val="23311994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EA1379-E402-4F57-AF94-564024785909}"/>
              </a:ext>
            </a:extLst>
          </p:cNvPr>
          <p:cNvSpPr>
            <a:spLocks noGrp="1"/>
          </p:cNvSpPr>
          <p:nvPr>
            <p:ph type="title"/>
          </p:nvPr>
        </p:nvSpPr>
        <p:spPr>
          <a:xfrm>
            <a:off x="863029" y="1012004"/>
            <a:ext cx="3416158" cy="4795408"/>
          </a:xfrm>
        </p:spPr>
        <p:txBody>
          <a:bodyPr>
            <a:normAutofit/>
          </a:bodyPr>
          <a:lstStyle/>
          <a:p>
            <a:r>
              <a:rPr lang="en-US" b="1">
                <a:solidFill>
                  <a:srgbClr val="FFFFFF"/>
                </a:solidFill>
              </a:rPr>
              <a:t>System Features</a:t>
            </a:r>
          </a:p>
        </p:txBody>
      </p:sp>
      <p:graphicFrame>
        <p:nvGraphicFramePr>
          <p:cNvPr id="5" name="Content Placeholder 2">
            <a:extLst>
              <a:ext uri="{FF2B5EF4-FFF2-40B4-BE49-F238E27FC236}">
                <a16:creationId xmlns:a16="http://schemas.microsoft.com/office/drawing/2014/main" id="{D56F7441-501F-4698-AC6C-6B7EAC70E859}"/>
              </a:ext>
            </a:extLst>
          </p:cNvPr>
          <p:cNvGraphicFramePr>
            <a:graphicFrameLocks noGrp="1"/>
          </p:cNvGraphicFramePr>
          <p:nvPr>
            <p:ph idx="1"/>
            <p:extLst>
              <p:ext uri="{D42A27DB-BD31-4B8C-83A1-F6EECF244321}">
                <p14:modId xmlns:p14="http://schemas.microsoft.com/office/powerpoint/2010/main" val="407369949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972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D72811-5BE6-4A33-95BD-7F360A458CD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b="1" kern="1200">
                <a:solidFill>
                  <a:srgbClr val="FFFFFF"/>
                </a:solidFill>
                <a:latin typeface="+mj-lt"/>
                <a:ea typeface="+mj-ea"/>
                <a:cs typeface="+mj-cs"/>
              </a:rPr>
              <a:t>System Architecture</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logo&#10;&#10;Description automatically generated">
            <a:extLst>
              <a:ext uri="{FF2B5EF4-FFF2-40B4-BE49-F238E27FC236}">
                <a16:creationId xmlns:a16="http://schemas.microsoft.com/office/drawing/2014/main" id="{12B7CE65-94A7-4559-97EA-38D6E09E8F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722" y="2509911"/>
            <a:ext cx="9137456" cy="3997637"/>
          </a:xfrm>
          <a:prstGeom prst="rect">
            <a:avLst/>
          </a:prstGeom>
        </p:spPr>
      </p:pic>
    </p:spTree>
    <p:extLst>
      <p:ext uri="{BB962C8B-B14F-4D97-AF65-F5344CB8AC3E}">
        <p14:creationId xmlns:p14="http://schemas.microsoft.com/office/powerpoint/2010/main" val="267602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67810D-0047-4654-8B6B-02A1E270A9B6}"/>
              </a:ext>
            </a:extLst>
          </p:cNvPr>
          <p:cNvSpPr>
            <a:spLocks noGrp="1"/>
          </p:cNvSpPr>
          <p:nvPr>
            <p:ph type="title"/>
          </p:nvPr>
        </p:nvSpPr>
        <p:spPr>
          <a:xfrm>
            <a:off x="863029" y="1012004"/>
            <a:ext cx="3416158" cy="4795408"/>
          </a:xfrm>
        </p:spPr>
        <p:txBody>
          <a:bodyPr>
            <a:normAutofit/>
          </a:bodyPr>
          <a:lstStyle/>
          <a:p>
            <a:r>
              <a:rPr lang="en-US" sz="2400" b="1">
                <a:solidFill>
                  <a:srgbClr val="FFFFFF"/>
                </a:solidFill>
              </a:rPr>
              <a:t>Technologies/Applications</a:t>
            </a:r>
          </a:p>
        </p:txBody>
      </p:sp>
      <p:graphicFrame>
        <p:nvGraphicFramePr>
          <p:cNvPr id="5" name="Content Placeholder 2">
            <a:extLst>
              <a:ext uri="{FF2B5EF4-FFF2-40B4-BE49-F238E27FC236}">
                <a16:creationId xmlns:a16="http://schemas.microsoft.com/office/drawing/2014/main" id="{4A729F88-DA4F-4CC3-941F-F14F50BA0F37}"/>
              </a:ext>
            </a:extLst>
          </p:cNvPr>
          <p:cNvGraphicFramePr>
            <a:graphicFrameLocks noGrp="1"/>
          </p:cNvGraphicFramePr>
          <p:nvPr>
            <p:ph idx="1"/>
            <p:extLst>
              <p:ext uri="{D42A27DB-BD31-4B8C-83A1-F6EECF244321}">
                <p14:modId xmlns:p14="http://schemas.microsoft.com/office/powerpoint/2010/main" val="75959252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46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C296D5-6B50-4803-B055-13F07B818CD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b="1" kern="1200">
                <a:solidFill>
                  <a:srgbClr val="FFFFFF"/>
                </a:solidFill>
                <a:latin typeface="+mj-lt"/>
                <a:ea typeface="+mj-ea"/>
                <a:cs typeface="+mj-cs"/>
              </a:rPr>
              <a:t>Screenshots : Sign UP</a:t>
            </a:r>
          </a:p>
        </p:txBody>
      </p:sp>
      <p:cxnSp>
        <p:nvCxnSpPr>
          <p:cNvPr id="26" name="Straight Connector 2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9" name="Content Placeholder 4" descr="A screenshot of a cell phone&#10;&#10;Description automatically generated">
            <a:extLst>
              <a:ext uri="{FF2B5EF4-FFF2-40B4-BE49-F238E27FC236}">
                <a16:creationId xmlns:a16="http://schemas.microsoft.com/office/drawing/2014/main" id="{5FBBA100-401B-4770-86D0-8E3EB8B483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434" y="2509911"/>
            <a:ext cx="8076033" cy="3997637"/>
          </a:xfrm>
          <a:prstGeom prst="rect">
            <a:avLst/>
          </a:prstGeom>
        </p:spPr>
      </p:pic>
    </p:spTree>
    <p:extLst>
      <p:ext uri="{BB962C8B-B14F-4D97-AF65-F5344CB8AC3E}">
        <p14:creationId xmlns:p14="http://schemas.microsoft.com/office/powerpoint/2010/main" val="2845921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4BFE4D-DAFA-4F83-8BC2-EAB1F3EE77C6}"/>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Sign IN</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1858FC92-E767-4F1E-8F97-B5698F8E0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703" y="2509911"/>
            <a:ext cx="7955495" cy="3997637"/>
          </a:xfrm>
          <a:prstGeom prst="rect">
            <a:avLst/>
          </a:prstGeom>
        </p:spPr>
      </p:pic>
    </p:spTree>
    <p:extLst>
      <p:ext uri="{BB962C8B-B14F-4D97-AF65-F5344CB8AC3E}">
        <p14:creationId xmlns:p14="http://schemas.microsoft.com/office/powerpoint/2010/main" val="56398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558D6B-9AC6-47E0-AAC7-BA7095066764}"/>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Home</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sign&#10;&#10;Description automatically generated">
            <a:extLst>
              <a:ext uri="{FF2B5EF4-FFF2-40B4-BE49-F238E27FC236}">
                <a16:creationId xmlns:a16="http://schemas.microsoft.com/office/drawing/2014/main" id="{E14E24D8-8961-41ED-B6EF-E7FA830581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434" y="2509911"/>
            <a:ext cx="8076033" cy="3997637"/>
          </a:xfrm>
          <a:prstGeom prst="rect">
            <a:avLst/>
          </a:prstGeom>
        </p:spPr>
      </p:pic>
    </p:spTree>
    <p:extLst>
      <p:ext uri="{BB962C8B-B14F-4D97-AF65-F5344CB8AC3E}">
        <p14:creationId xmlns:p14="http://schemas.microsoft.com/office/powerpoint/2010/main" val="3965569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215</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Deep Learning Models: Online Host, Visualization and Deployment</vt:lpstr>
      <vt:lpstr>Motivation</vt:lpstr>
      <vt:lpstr>Project Goal/Objective</vt:lpstr>
      <vt:lpstr>System Features</vt:lpstr>
      <vt:lpstr>System Architecture</vt:lpstr>
      <vt:lpstr>Technologies/Applications</vt:lpstr>
      <vt:lpstr>Screenshots : Sign UP</vt:lpstr>
      <vt:lpstr>Sign IN</vt:lpstr>
      <vt:lpstr>Home</vt:lpstr>
      <vt:lpstr>Upload</vt:lpstr>
      <vt:lpstr>Profile</vt:lpstr>
      <vt:lpstr>Models</vt:lpstr>
      <vt:lpstr>MyModels</vt:lpstr>
      <vt:lpstr>View Model</vt:lpstr>
      <vt:lpstr>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Models: Online Host, Visualization and Deployment</dc:title>
  <dc:creator>Rahul Dhamerla</dc:creator>
  <cp:lastModifiedBy>Rahul Dhamerla</cp:lastModifiedBy>
  <cp:revision>2</cp:revision>
  <dcterms:created xsi:type="dcterms:W3CDTF">2019-05-07T03:26:13Z</dcterms:created>
  <dcterms:modified xsi:type="dcterms:W3CDTF">2019-05-07T03:29:43Z</dcterms:modified>
</cp:coreProperties>
</file>