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8A75-CDF9-4B38-870A-C3C403594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562708"/>
            <a:ext cx="9904412" cy="2262781"/>
          </a:xfrm>
        </p:spPr>
        <p:txBody>
          <a:bodyPr/>
          <a:lstStyle/>
          <a:p>
            <a:r>
              <a:rPr lang="en-IN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FRONT END WEB DEVELOPER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5C49E-B579-44E5-A500-4BE0D6CC3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4706" y="3429000"/>
            <a:ext cx="8915399" cy="32004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Topic: </a:t>
            </a:r>
            <a:r>
              <a:rPr lang="en-IN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Restaurant project</a:t>
            </a:r>
          </a:p>
          <a:p>
            <a:r>
              <a:rPr lang="en-IN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Submitted by:</a:t>
            </a:r>
          </a:p>
          <a:p>
            <a:r>
              <a:rPr lang="en-IN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Name: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KAYALA TEJA</a:t>
            </a:r>
          </a:p>
          <a:p>
            <a:r>
              <a:rPr lang="en-IN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Reg.no: </a:t>
            </a:r>
            <a:r>
              <a:rPr lang="en-IN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11810284</a:t>
            </a:r>
          </a:p>
          <a:p>
            <a:r>
              <a:rPr lang="en-IN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Roll.no: </a:t>
            </a:r>
            <a:r>
              <a:rPr lang="en-IN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61</a:t>
            </a:r>
          </a:p>
          <a:p>
            <a:r>
              <a:rPr lang="en-IN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Submitted to </a:t>
            </a:r>
            <a:r>
              <a:rPr lang="en-IN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Ass. prof. </a:t>
            </a:r>
            <a:r>
              <a:rPr lang="en-IN" dirty="0" err="1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Ruchita</a:t>
            </a:r>
            <a:r>
              <a:rPr lang="en-IN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Duggal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79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39E5-8E32-465B-BB97-79BE8174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87" y="-8792"/>
            <a:ext cx="8911687" cy="1280890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Candara" panose="020E0502030303020204" pitchFamily="34" charset="0"/>
              </a:rPr>
              <a:t>Screen shots of the project: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2968662-3582-4FCB-B1D4-5010E88E1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724" y="422031"/>
            <a:ext cx="11799276" cy="6339254"/>
          </a:xfrm>
        </p:spPr>
      </p:pic>
    </p:spTree>
    <p:extLst>
      <p:ext uri="{BB962C8B-B14F-4D97-AF65-F5344CB8AC3E}">
        <p14:creationId xmlns:p14="http://schemas.microsoft.com/office/powerpoint/2010/main" val="192160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960792-BBFF-4C9C-A73B-A3A0F3988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9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B6D8B3-C0A6-4388-9B9F-FEF6DC978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6497C6-A957-488E-8FF8-34F57628B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15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F782A9-23FB-4116-9FFF-5700D01E2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239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</TotalTime>
  <Words>40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Cambria</vt:lpstr>
      <vt:lpstr>Candara</vt:lpstr>
      <vt:lpstr>Century Gothic</vt:lpstr>
      <vt:lpstr>Wingdings 3</vt:lpstr>
      <vt:lpstr>Wisp</vt:lpstr>
      <vt:lpstr>FRONT END WEB DEVELOPER </vt:lpstr>
      <vt:lpstr>Screen shots of the project: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END WEB DEVELOPER</dc:title>
  <dc:creator>Teja Kayala</dc:creator>
  <cp:lastModifiedBy>Teja Kayala</cp:lastModifiedBy>
  <cp:revision>3</cp:revision>
  <dcterms:created xsi:type="dcterms:W3CDTF">2020-11-08T16:51:21Z</dcterms:created>
  <dcterms:modified xsi:type="dcterms:W3CDTF">2020-11-08T17:10:53Z</dcterms:modified>
</cp:coreProperties>
</file>