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63" r:id="rId12"/>
    <p:sldId id="272" r:id="rId13"/>
    <p:sldId id="264" r:id="rId14"/>
    <p:sldId id="273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ADBA5E-51D6-ED50-AECE-F514BC9B4DAD}" v="234" dt="2022-11-06T12:41:04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83" autoAdjust="0"/>
  </p:normalViewPr>
  <p:slideViewPr>
    <p:cSldViewPr>
      <p:cViewPr varScale="1">
        <p:scale>
          <a:sx n="68" d="100"/>
          <a:sy n="68" d="100"/>
        </p:scale>
        <p:origin x="12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2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2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F6E8A2-71E1-4AB4-B072-5A0FAB899951}" type="doc">
      <dgm:prSet loTypeId="urn:microsoft.com/office/officeart/2005/8/layout/hierarchy2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2C3F5-782E-43EC-ABCB-C5FA915F52EF}">
      <dgm:prSet/>
      <dgm:spPr/>
      <dgm:t>
        <a:bodyPr/>
        <a:lstStyle/>
        <a:p>
          <a:r>
            <a:rPr lang="en-IN"/>
            <a:t>The recognition of patterns is important for the classification, sorting and searching of the required patterns in large textile industries.</a:t>
          </a:r>
          <a:endParaRPr lang="en-US"/>
        </a:p>
      </dgm:t>
    </dgm:pt>
    <dgm:pt modelId="{D4585AE4-37D8-4745-832E-665905302753}" type="parTrans" cxnId="{8D55BC42-B017-43B9-A662-D85A35813B13}">
      <dgm:prSet/>
      <dgm:spPr/>
      <dgm:t>
        <a:bodyPr/>
        <a:lstStyle/>
        <a:p>
          <a:endParaRPr lang="en-US"/>
        </a:p>
      </dgm:t>
    </dgm:pt>
    <dgm:pt modelId="{AE670372-EDB6-4C43-A3CF-DC246F456EDD}" type="sibTrans" cxnId="{8D55BC42-B017-43B9-A662-D85A35813B13}">
      <dgm:prSet/>
      <dgm:spPr/>
      <dgm:t>
        <a:bodyPr/>
        <a:lstStyle/>
        <a:p>
          <a:endParaRPr lang="en-US"/>
        </a:p>
      </dgm:t>
    </dgm:pt>
    <dgm:pt modelId="{D969A0DD-DC94-4F3D-BEE0-344E47DD6873}">
      <dgm:prSet/>
      <dgm:spPr/>
      <dgm:t>
        <a:bodyPr/>
        <a:lstStyle/>
        <a:p>
          <a:r>
            <a:rPr lang="en-IN"/>
            <a:t>Uses:</a:t>
          </a:r>
          <a:endParaRPr lang="en-US"/>
        </a:p>
      </dgm:t>
    </dgm:pt>
    <dgm:pt modelId="{ACC5B62B-F7D0-4CC5-BF25-36D4B1E6E60C}" type="parTrans" cxnId="{10072882-A471-44A4-80DB-A1E0BC7556EF}">
      <dgm:prSet/>
      <dgm:spPr/>
      <dgm:t>
        <a:bodyPr/>
        <a:lstStyle/>
        <a:p>
          <a:endParaRPr lang="en-US"/>
        </a:p>
      </dgm:t>
    </dgm:pt>
    <dgm:pt modelId="{139D7791-F238-40E3-93AF-135ACC6BDE78}" type="sibTrans" cxnId="{10072882-A471-44A4-80DB-A1E0BC7556EF}">
      <dgm:prSet/>
      <dgm:spPr/>
      <dgm:t>
        <a:bodyPr/>
        <a:lstStyle/>
        <a:p>
          <a:endParaRPr lang="en-US"/>
        </a:p>
      </dgm:t>
    </dgm:pt>
    <dgm:pt modelId="{AD6E368F-36D1-45B8-84F5-A2A34C09EE0F}">
      <dgm:prSet/>
      <dgm:spPr/>
      <dgm:t>
        <a:bodyPr/>
        <a:lstStyle/>
        <a:p>
          <a:r>
            <a:rPr lang="en-IN"/>
            <a:t>Helps in maintaining a database across all branches of the industry</a:t>
          </a:r>
          <a:endParaRPr lang="en-US"/>
        </a:p>
      </dgm:t>
    </dgm:pt>
    <dgm:pt modelId="{6B23DE04-68D2-4628-89C9-6BE7FFCCC6E4}" type="parTrans" cxnId="{DDDF230A-005C-44B3-93F2-70599E600B84}">
      <dgm:prSet/>
      <dgm:spPr/>
      <dgm:t>
        <a:bodyPr/>
        <a:lstStyle/>
        <a:p>
          <a:endParaRPr lang="en-US"/>
        </a:p>
      </dgm:t>
    </dgm:pt>
    <dgm:pt modelId="{3E501F0B-7D13-47DC-A5A6-739EC46592E7}" type="sibTrans" cxnId="{DDDF230A-005C-44B3-93F2-70599E600B84}">
      <dgm:prSet/>
      <dgm:spPr/>
      <dgm:t>
        <a:bodyPr/>
        <a:lstStyle/>
        <a:p>
          <a:endParaRPr lang="en-US"/>
        </a:p>
      </dgm:t>
    </dgm:pt>
    <dgm:pt modelId="{FCD8E1C2-C4B6-400D-83DE-C48059BE9B4D}">
      <dgm:prSet/>
      <dgm:spPr/>
      <dgm:t>
        <a:bodyPr/>
        <a:lstStyle/>
        <a:p>
          <a:r>
            <a:rPr lang="en-IN" dirty="0"/>
            <a:t>Individual designers recognize the patterns used by professionals/ other designers</a:t>
          </a:r>
          <a:endParaRPr lang="en-US" dirty="0"/>
        </a:p>
      </dgm:t>
    </dgm:pt>
    <dgm:pt modelId="{B4919D30-6D08-4569-8DFA-E7273FEA3FCA}" type="parTrans" cxnId="{AC1CA446-36DF-476D-9E82-E5134ED12F45}">
      <dgm:prSet/>
      <dgm:spPr/>
      <dgm:t>
        <a:bodyPr/>
        <a:lstStyle/>
        <a:p>
          <a:endParaRPr lang="en-US"/>
        </a:p>
      </dgm:t>
    </dgm:pt>
    <dgm:pt modelId="{D9DD643C-D6AE-44B4-8F0F-BB707E7AA9CB}" type="sibTrans" cxnId="{AC1CA446-36DF-476D-9E82-E5134ED12F45}">
      <dgm:prSet/>
      <dgm:spPr/>
      <dgm:t>
        <a:bodyPr/>
        <a:lstStyle/>
        <a:p>
          <a:endParaRPr lang="en-US"/>
        </a:p>
      </dgm:t>
    </dgm:pt>
    <dgm:pt modelId="{BEEC5DB2-7BA5-4B29-B3B3-B7F024260739}">
      <dgm:prSet/>
      <dgm:spPr/>
      <dgm:t>
        <a:bodyPr/>
        <a:lstStyle/>
        <a:p>
          <a:r>
            <a:rPr lang="en-IN" dirty="0"/>
            <a:t>Requires algorithms to differentiate between different colours of the same pattern, and minute details that are hard to detect for the untrained eye</a:t>
          </a:r>
          <a:endParaRPr lang="en-US" dirty="0"/>
        </a:p>
      </dgm:t>
    </dgm:pt>
    <dgm:pt modelId="{D93839B6-E977-4D51-B328-CCFF18B7E800}" type="parTrans" cxnId="{8F1744AA-2B62-4FEE-97D3-31A30B197A6F}">
      <dgm:prSet/>
      <dgm:spPr/>
      <dgm:t>
        <a:bodyPr/>
        <a:lstStyle/>
        <a:p>
          <a:endParaRPr lang="en-US"/>
        </a:p>
      </dgm:t>
    </dgm:pt>
    <dgm:pt modelId="{38201FB6-65B9-4E41-8F74-BAD069D2215C}" type="sibTrans" cxnId="{8F1744AA-2B62-4FEE-97D3-31A30B197A6F}">
      <dgm:prSet/>
      <dgm:spPr/>
      <dgm:t>
        <a:bodyPr/>
        <a:lstStyle/>
        <a:p>
          <a:endParaRPr lang="en-US"/>
        </a:p>
      </dgm:t>
    </dgm:pt>
    <dgm:pt modelId="{2ABC3109-72D1-4476-965A-E3E125EA072F}" type="pres">
      <dgm:prSet presAssocID="{23F6E8A2-71E1-4AB4-B072-5A0FAB89995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EFE751-EA06-41FD-8857-E969D6B475AD}" type="pres">
      <dgm:prSet presAssocID="{5C02C3F5-782E-43EC-ABCB-C5FA915F52EF}" presName="root1" presStyleCnt="0"/>
      <dgm:spPr/>
    </dgm:pt>
    <dgm:pt modelId="{A71CC5FF-283D-4437-9854-5AF06D20B9EB}" type="pres">
      <dgm:prSet presAssocID="{5C02C3F5-782E-43EC-ABCB-C5FA915F52EF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4FF95E-2911-48E2-B372-A8B2E0D76835}" type="pres">
      <dgm:prSet presAssocID="{5C02C3F5-782E-43EC-ABCB-C5FA915F52EF}" presName="level2hierChild" presStyleCnt="0"/>
      <dgm:spPr/>
    </dgm:pt>
    <dgm:pt modelId="{99F72FBE-43EB-47F4-BDBA-5D20A7EA5B07}" type="pres">
      <dgm:prSet presAssocID="{D969A0DD-DC94-4F3D-BEE0-344E47DD6873}" presName="root1" presStyleCnt="0"/>
      <dgm:spPr/>
    </dgm:pt>
    <dgm:pt modelId="{A81E6CB8-C150-46C2-8B21-62987A07170D}" type="pres">
      <dgm:prSet presAssocID="{D969A0DD-DC94-4F3D-BEE0-344E47DD6873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77F315-76A8-47AC-8B23-70E771A68203}" type="pres">
      <dgm:prSet presAssocID="{D969A0DD-DC94-4F3D-BEE0-344E47DD6873}" presName="level2hierChild" presStyleCnt="0"/>
      <dgm:spPr/>
    </dgm:pt>
    <dgm:pt modelId="{455C8C8A-949F-4570-83D5-E3D1EB064E59}" type="pres">
      <dgm:prSet presAssocID="{6B23DE04-68D2-4628-89C9-6BE7FFCCC6E4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3DB235E7-4A0C-4C86-919A-925E0C821F1D}" type="pres">
      <dgm:prSet presAssocID="{6B23DE04-68D2-4628-89C9-6BE7FFCCC6E4}" presName="connTx" presStyleLbl="parChTrans1D2" presStyleIdx="0" presStyleCnt="2"/>
      <dgm:spPr/>
      <dgm:t>
        <a:bodyPr/>
        <a:lstStyle/>
        <a:p>
          <a:endParaRPr lang="en-US"/>
        </a:p>
      </dgm:t>
    </dgm:pt>
    <dgm:pt modelId="{A86C2D79-8040-448D-AF62-CB89313F1230}" type="pres">
      <dgm:prSet presAssocID="{AD6E368F-36D1-45B8-84F5-A2A34C09EE0F}" presName="root2" presStyleCnt="0"/>
      <dgm:spPr/>
    </dgm:pt>
    <dgm:pt modelId="{77B8D56F-815F-40AD-9E1B-29ED9CD10652}" type="pres">
      <dgm:prSet presAssocID="{AD6E368F-36D1-45B8-84F5-A2A34C09EE0F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7157B3-37A5-47D0-8D8E-D8A6A65B8419}" type="pres">
      <dgm:prSet presAssocID="{AD6E368F-36D1-45B8-84F5-A2A34C09EE0F}" presName="level3hierChild" presStyleCnt="0"/>
      <dgm:spPr/>
    </dgm:pt>
    <dgm:pt modelId="{1ADC3D57-BC9E-4574-956D-EC518BA5908A}" type="pres">
      <dgm:prSet presAssocID="{B4919D30-6D08-4569-8DFA-E7273FEA3FCA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E6B493C-A20E-4C8C-AFF6-A92861E38112}" type="pres">
      <dgm:prSet presAssocID="{B4919D30-6D08-4569-8DFA-E7273FEA3FC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A565B5B-C00D-4AAC-B622-10A914C505BF}" type="pres">
      <dgm:prSet presAssocID="{FCD8E1C2-C4B6-400D-83DE-C48059BE9B4D}" presName="root2" presStyleCnt="0"/>
      <dgm:spPr/>
    </dgm:pt>
    <dgm:pt modelId="{AEF8CEB9-81DC-495D-BA28-E4AB0DD2BC5E}" type="pres">
      <dgm:prSet presAssocID="{FCD8E1C2-C4B6-400D-83DE-C48059BE9B4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4B89CE-ACE8-40D7-984F-344DBF6C441E}" type="pres">
      <dgm:prSet presAssocID="{FCD8E1C2-C4B6-400D-83DE-C48059BE9B4D}" presName="level3hierChild" presStyleCnt="0"/>
      <dgm:spPr/>
    </dgm:pt>
    <dgm:pt modelId="{C31E7908-01D8-4A0B-A0A0-A442055ABEB5}" type="pres">
      <dgm:prSet presAssocID="{BEEC5DB2-7BA5-4B29-B3B3-B7F024260739}" presName="root1" presStyleCnt="0"/>
      <dgm:spPr/>
    </dgm:pt>
    <dgm:pt modelId="{B5FF375D-3BE4-4BC5-B313-CC2D01B11998}" type="pres">
      <dgm:prSet presAssocID="{BEEC5DB2-7BA5-4B29-B3B3-B7F024260739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76A75-6A5E-4ED7-9D60-30F351824955}" type="pres">
      <dgm:prSet presAssocID="{BEEC5DB2-7BA5-4B29-B3B3-B7F024260739}" presName="level2hierChild" presStyleCnt="0"/>
      <dgm:spPr/>
    </dgm:pt>
  </dgm:ptLst>
  <dgm:cxnLst>
    <dgm:cxn modelId="{DDDF230A-005C-44B3-93F2-70599E600B84}" srcId="{D969A0DD-DC94-4F3D-BEE0-344E47DD6873}" destId="{AD6E368F-36D1-45B8-84F5-A2A34C09EE0F}" srcOrd="0" destOrd="0" parTransId="{6B23DE04-68D2-4628-89C9-6BE7FFCCC6E4}" sibTransId="{3E501F0B-7D13-47DC-A5A6-739EC46592E7}"/>
    <dgm:cxn modelId="{06795511-150E-4767-BAA9-4C6315CF42E5}" type="presOf" srcId="{6B23DE04-68D2-4628-89C9-6BE7FFCCC6E4}" destId="{455C8C8A-949F-4570-83D5-E3D1EB064E59}" srcOrd="0" destOrd="0" presId="urn:microsoft.com/office/officeart/2005/8/layout/hierarchy2"/>
    <dgm:cxn modelId="{10072882-A471-44A4-80DB-A1E0BC7556EF}" srcId="{23F6E8A2-71E1-4AB4-B072-5A0FAB899951}" destId="{D969A0DD-DC94-4F3D-BEE0-344E47DD6873}" srcOrd="1" destOrd="0" parTransId="{ACC5B62B-F7D0-4CC5-BF25-36D4B1E6E60C}" sibTransId="{139D7791-F238-40E3-93AF-135ACC6BDE78}"/>
    <dgm:cxn modelId="{33D35242-E1BF-4EA8-9457-8D4B90028D34}" type="presOf" srcId="{FCD8E1C2-C4B6-400D-83DE-C48059BE9B4D}" destId="{AEF8CEB9-81DC-495D-BA28-E4AB0DD2BC5E}" srcOrd="0" destOrd="0" presId="urn:microsoft.com/office/officeart/2005/8/layout/hierarchy2"/>
    <dgm:cxn modelId="{DB23E8EE-B359-4E1D-B8B6-A0F874585403}" type="presOf" srcId="{23F6E8A2-71E1-4AB4-B072-5A0FAB899951}" destId="{2ABC3109-72D1-4476-965A-E3E125EA072F}" srcOrd="0" destOrd="0" presId="urn:microsoft.com/office/officeart/2005/8/layout/hierarchy2"/>
    <dgm:cxn modelId="{E52BFE55-D4C6-4BD4-8223-BE9625D122B2}" type="presOf" srcId="{AD6E368F-36D1-45B8-84F5-A2A34C09EE0F}" destId="{77B8D56F-815F-40AD-9E1B-29ED9CD10652}" srcOrd="0" destOrd="0" presId="urn:microsoft.com/office/officeart/2005/8/layout/hierarchy2"/>
    <dgm:cxn modelId="{7C8A9D27-E7A5-4476-89E8-522EEA0E071D}" type="presOf" srcId="{B4919D30-6D08-4569-8DFA-E7273FEA3FCA}" destId="{3E6B493C-A20E-4C8C-AFF6-A92861E38112}" srcOrd="1" destOrd="0" presId="urn:microsoft.com/office/officeart/2005/8/layout/hierarchy2"/>
    <dgm:cxn modelId="{AC1CA446-36DF-476D-9E82-E5134ED12F45}" srcId="{D969A0DD-DC94-4F3D-BEE0-344E47DD6873}" destId="{FCD8E1C2-C4B6-400D-83DE-C48059BE9B4D}" srcOrd="1" destOrd="0" parTransId="{B4919D30-6D08-4569-8DFA-E7273FEA3FCA}" sibTransId="{D9DD643C-D6AE-44B4-8F0F-BB707E7AA9CB}"/>
    <dgm:cxn modelId="{2F76C718-DB6D-42B3-810B-F24E4F73336D}" type="presOf" srcId="{BEEC5DB2-7BA5-4B29-B3B3-B7F024260739}" destId="{B5FF375D-3BE4-4BC5-B313-CC2D01B11998}" srcOrd="0" destOrd="0" presId="urn:microsoft.com/office/officeart/2005/8/layout/hierarchy2"/>
    <dgm:cxn modelId="{CAA2FA98-0B7F-4423-B8EB-96CE94836202}" type="presOf" srcId="{5C02C3F5-782E-43EC-ABCB-C5FA915F52EF}" destId="{A71CC5FF-283D-4437-9854-5AF06D20B9EB}" srcOrd="0" destOrd="0" presId="urn:microsoft.com/office/officeart/2005/8/layout/hierarchy2"/>
    <dgm:cxn modelId="{AC2DAB93-0CDB-4EC6-ACD2-9B7BE8308F86}" type="presOf" srcId="{B4919D30-6D08-4569-8DFA-E7273FEA3FCA}" destId="{1ADC3D57-BC9E-4574-956D-EC518BA5908A}" srcOrd="0" destOrd="0" presId="urn:microsoft.com/office/officeart/2005/8/layout/hierarchy2"/>
    <dgm:cxn modelId="{B9E3F7E7-AF52-4324-94E1-BB5B1483FE3C}" type="presOf" srcId="{D969A0DD-DC94-4F3D-BEE0-344E47DD6873}" destId="{A81E6CB8-C150-46C2-8B21-62987A07170D}" srcOrd="0" destOrd="0" presId="urn:microsoft.com/office/officeart/2005/8/layout/hierarchy2"/>
    <dgm:cxn modelId="{2A256537-C513-4DC3-981F-35FC0F0155D6}" type="presOf" srcId="{6B23DE04-68D2-4628-89C9-6BE7FFCCC6E4}" destId="{3DB235E7-4A0C-4C86-919A-925E0C821F1D}" srcOrd="1" destOrd="0" presId="urn:microsoft.com/office/officeart/2005/8/layout/hierarchy2"/>
    <dgm:cxn modelId="{8D55BC42-B017-43B9-A662-D85A35813B13}" srcId="{23F6E8A2-71E1-4AB4-B072-5A0FAB899951}" destId="{5C02C3F5-782E-43EC-ABCB-C5FA915F52EF}" srcOrd="0" destOrd="0" parTransId="{D4585AE4-37D8-4745-832E-665905302753}" sibTransId="{AE670372-EDB6-4C43-A3CF-DC246F456EDD}"/>
    <dgm:cxn modelId="{8F1744AA-2B62-4FEE-97D3-31A30B197A6F}" srcId="{23F6E8A2-71E1-4AB4-B072-5A0FAB899951}" destId="{BEEC5DB2-7BA5-4B29-B3B3-B7F024260739}" srcOrd="2" destOrd="0" parTransId="{D93839B6-E977-4D51-B328-CCFF18B7E800}" sibTransId="{38201FB6-65B9-4E41-8F74-BAD069D2215C}"/>
    <dgm:cxn modelId="{B038F34F-E91A-4A08-AF0C-D0C16FE99F1B}" type="presParOf" srcId="{2ABC3109-72D1-4476-965A-E3E125EA072F}" destId="{E4EFE751-EA06-41FD-8857-E969D6B475AD}" srcOrd="0" destOrd="0" presId="urn:microsoft.com/office/officeart/2005/8/layout/hierarchy2"/>
    <dgm:cxn modelId="{CDEF4A2C-B4F8-49B9-AE1A-90ABB9C0B363}" type="presParOf" srcId="{E4EFE751-EA06-41FD-8857-E969D6B475AD}" destId="{A71CC5FF-283D-4437-9854-5AF06D20B9EB}" srcOrd="0" destOrd="0" presId="urn:microsoft.com/office/officeart/2005/8/layout/hierarchy2"/>
    <dgm:cxn modelId="{3ED5A408-91D1-4514-A1AF-C28D54BD652F}" type="presParOf" srcId="{E4EFE751-EA06-41FD-8857-E969D6B475AD}" destId="{864FF95E-2911-48E2-B372-A8B2E0D76835}" srcOrd="1" destOrd="0" presId="urn:microsoft.com/office/officeart/2005/8/layout/hierarchy2"/>
    <dgm:cxn modelId="{183CB82F-341D-4EB2-A1D9-6FBA8AEFDB6C}" type="presParOf" srcId="{2ABC3109-72D1-4476-965A-E3E125EA072F}" destId="{99F72FBE-43EB-47F4-BDBA-5D20A7EA5B07}" srcOrd="1" destOrd="0" presId="urn:microsoft.com/office/officeart/2005/8/layout/hierarchy2"/>
    <dgm:cxn modelId="{449D2E96-3B0D-404A-ABFF-DBCBF8CDA905}" type="presParOf" srcId="{99F72FBE-43EB-47F4-BDBA-5D20A7EA5B07}" destId="{A81E6CB8-C150-46C2-8B21-62987A07170D}" srcOrd="0" destOrd="0" presId="urn:microsoft.com/office/officeart/2005/8/layout/hierarchy2"/>
    <dgm:cxn modelId="{28EEEC35-175A-4750-B6DD-0E940BF2FD1E}" type="presParOf" srcId="{99F72FBE-43EB-47F4-BDBA-5D20A7EA5B07}" destId="{1977F315-76A8-47AC-8B23-70E771A68203}" srcOrd="1" destOrd="0" presId="urn:microsoft.com/office/officeart/2005/8/layout/hierarchy2"/>
    <dgm:cxn modelId="{4AC86AB6-9851-410F-8B50-F140A5154C6C}" type="presParOf" srcId="{1977F315-76A8-47AC-8B23-70E771A68203}" destId="{455C8C8A-949F-4570-83D5-E3D1EB064E59}" srcOrd="0" destOrd="0" presId="urn:microsoft.com/office/officeart/2005/8/layout/hierarchy2"/>
    <dgm:cxn modelId="{B8B9E476-F7AE-417A-BEB8-2041059E3921}" type="presParOf" srcId="{455C8C8A-949F-4570-83D5-E3D1EB064E59}" destId="{3DB235E7-4A0C-4C86-919A-925E0C821F1D}" srcOrd="0" destOrd="0" presId="urn:microsoft.com/office/officeart/2005/8/layout/hierarchy2"/>
    <dgm:cxn modelId="{D2C706D5-FB64-4009-BC65-1A16E7E4F88B}" type="presParOf" srcId="{1977F315-76A8-47AC-8B23-70E771A68203}" destId="{A86C2D79-8040-448D-AF62-CB89313F1230}" srcOrd="1" destOrd="0" presId="urn:microsoft.com/office/officeart/2005/8/layout/hierarchy2"/>
    <dgm:cxn modelId="{C6B6F8CF-1DE6-4984-9733-CFAF66C5FAE2}" type="presParOf" srcId="{A86C2D79-8040-448D-AF62-CB89313F1230}" destId="{77B8D56F-815F-40AD-9E1B-29ED9CD10652}" srcOrd="0" destOrd="0" presId="urn:microsoft.com/office/officeart/2005/8/layout/hierarchy2"/>
    <dgm:cxn modelId="{67DA52BA-B851-44A1-8458-564BCC44A1DF}" type="presParOf" srcId="{A86C2D79-8040-448D-AF62-CB89313F1230}" destId="{957157B3-37A5-47D0-8D8E-D8A6A65B8419}" srcOrd="1" destOrd="0" presId="urn:microsoft.com/office/officeart/2005/8/layout/hierarchy2"/>
    <dgm:cxn modelId="{72F29228-B0C3-456D-BF24-ABB245614D65}" type="presParOf" srcId="{1977F315-76A8-47AC-8B23-70E771A68203}" destId="{1ADC3D57-BC9E-4574-956D-EC518BA5908A}" srcOrd="2" destOrd="0" presId="urn:microsoft.com/office/officeart/2005/8/layout/hierarchy2"/>
    <dgm:cxn modelId="{AC9C47EC-5506-469A-87E2-E05D03E4C019}" type="presParOf" srcId="{1ADC3D57-BC9E-4574-956D-EC518BA5908A}" destId="{3E6B493C-A20E-4C8C-AFF6-A92861E38112}" srcOrd="0" destOrd="0" presId="urn:microsoft.com/office/officeart/2005/8/layout/hierarchy2"/>
    <dgm:cxn modelId="{D29D0EBE-8140-4372-B7C3-68E71D207D1F}" type="presParOf" srcId="{1977F315-76A8-47AC-8B23-70E771A68203}" destId="{1A565B5B-C00D-4AAC-B622-10A914C505BF}" srcOrd="3" destOrd="0" presId="urn:microsoft.com/office/officeart/2005/8/layout/hierarchy2"/>
    <dgm:cxn modelId="{94AE7A45-17EE-4C57-A5C3-5F0E7FF25571}" type="presParOf" srcId="{1A565B5B-C00D-4AAC-B622-10A914C505BF}" destId="{AEF8CEB9-81DC-495D-BA28-E4AB0DD2BC5E}" srcOrd="0" destOrd="0" presId="urn:microsoft.com/office/officeart/2005/8/layout/hierarchy2"/>
    <dgm:cxn modelId="{879FDBFA-EE20-4FCA-BE73-42DB3F746CFA}" type="presParOf" srcId="{1A565B5B-C00D-4AAC-B622-10A914C505BF}" destId="{4A4B89CE-ACE8-40D7-984F-344DBF6C441E}" srcOrd="1" destOrd="0" presId="urn:microsoft.com/office/officeart/2005/8/layout/hierarchy2"/>
    <dgm:cxn modelId="{E6F0AECB-0E98-4FF5-9F20-322CD68BF732}" type="presParOf" srcId="{2ABC3109-72D1-4476-965A-E3E125EA072F}" destId="{C31E7908-01D8-4A0B-A0A0-A442055ABEB5}" srcOrd="2" destOrd="0" presId="urn:microsoft.com/office/officeart/2005/8/layout/hierarchy2"/>
    <dgm:cxn modelId="{E86521A2-D7E3-4E2F-86C3-5D52F89525AF}" type="presParOf" srcId="{C31E7908-01D8-4A0B-A0A0-A442055ABEB5}" destId="{B5FF375D-3BE4-4BC5-B313-CC2D01B11998}" srcOrd="0" destOrd="0" presId="urn:microsoft.com/office/officeart/2005/8/layout/hierarchy2"/>
    <dgm:cxn modelId="{530D8CFA-06FA-4BC9-8386-7541E8B333C1}" type="presParOf" srcId="{C31E7908-01D8-4A0B-A0A0-A442055ABEB5}" destId="{66E76A75-6A5E-4ED7-9D60-30F35182495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DDA548-366C-477D-9F03-EDE6C01EB78C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E95BF99-2476-46BE-A4BA-D56C78DE7BB0}">
      <dgm:prSet/>
      <dgm:spPr/>
      <dgm:t>
        <a:bodyPr/>
        <a:lstStyle/>
        <a:p>
          <a:r>
            <a:rPr lang="en-US" b="0" i="0" baseline="0"/>
            <a:t>Multispectral</a:t>
          </a:r>
          <a:r>
            <a:rPr lang="en-US" b="0" i="0"/>
            <a:t> images with high data density</a:t>
          </a:r>
          <a:endParaRPr lang="en-US"/>
        </a:p>
      </dgm:t>
    </dgm:pt>
    <dgm:pt modelId="{6E52EDB6-66DC-42C9-BB4F-636620EF5B38}" type="parTrans" cxnId="{54ED5ED8-3476-4614-986B-6C8DFF67F4A8}">
      <dgm:prSet/>
      <dgm:spPr/>
      <dgm:t>
        <a:bodyPr/>
        <a:lstStyle/>
        <a:p>
          <a:endParaRPr lang="en-US"/>
        </a:p>
      </dgm:t>
    </dgm:pt>
    <dgm:pt modelId="{5844F041-107B-4CC9-974D-5DCA2CFA3F8E}" type="sibTrans" cxnId="{54ED5ED8-3476-4614-986B-6C8DFF67F4A8}">
      <dgm:prSet/>
      <dgm:spPr/>
      <dgm:t>
        <a:bodyPr/>
        <a:lstStyle/>
        <a:p>
          <a:endParaRPr lang="en-US"/>
        </a:p>
      </dgm:t>
    </dgm:pt>
    <dgm:pt modelId="{B78A886F-7C03-424A-AFA4-65B5EC286259}">
      <dgm:prSet/>
      <dgm:spPr/>
      <dgm:t>
        <a:bodyPr/>
        <a:lstStyle/>
        <a:p>
          <a:r>
            <a:rPr lang="en-US" baseline="0" dirty="0"/>
            <a:t>3D</a:t>
          </a:r>
          <a:r>
            <a:rPr lang="en-US" dirty="0"/>
            <a:t> distribution of color space</a:t>
          </a:r>
        </a:p>
      </dgm:t>
    </dgm:pt>
    <dgm:pt modelId="{324DA2E3-A09B-4C95-B744-B1F072BFB8A0}" type="parTrans" cxnId="{886C982E-96BC-4A23-9984-4F9C2B740244}">
      <dgm:prSet/>
      <dgm:spPr/>
      <dgm:t>
        <a:bodyPr/>
        <a:lstStyle/>
        <a:p>
          <a:endParaRPr lang="en-US"/>
        </a:p>
      </dgm:t>
    </dgm:pt>
    <dgm:pt modelId="{25E90B0C-71C8-41AF-9ADB-C04ABCEEF575}" type="sibTrans" cxnId="{886C982E-96BC-4A23-9984-4F9C2B740244}">
      <dgm:prSet/>
      <dgm:spPr/>
      <dgm:t>
        <a:bodyPr/>
        <a:lstStyle/>
        <a:p>
          <a:endParaRPr lang="en-US"/>
        </a:p>
      </dgm:t>
    </dgm:pt>
    <dgm:pt modelId="{9B3B3668-9023-41B5-B4D0-584BC88A5716}" type="pres">
      <dgm:prSet presAssocID="{32DDA548-366C-477D-9F03-EDE6C01EB78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318A81-719A-41EE-9A2E-F92737706B33}" type="pres">
      <dgm:prSet presAssocID="{32DDA548-366C-477D-9F03-EDE6C01EB78C}" presName="hierFlow" presStyleCnt="0"/>
      <dgm:spPr/>
    </dgm:pt>
    <dgm:pt modelId="{7D15025A-A813-4354-BDD6-172EE3700AD0}" type="pres">
      <dgm:prSet presAssocID="{32DDA548-366C-477D-9F03-EDE6C01EB78C}" presName="firstBuf" presStyleCnt="0"/>
      <dgm:spPr/>
    </dgm:pt>
    <dgm:pt modelId="{7A794BB4-F2A0-4ED6-8E0D-FD924BB6A358}" type="pres">
      <dgm:prSet presAssocID="{32DDA548-366C-477D-9F03-EDE6C01EB78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9F9486-6E55-4CE2-ABC5-A74191352FC9}" type="pres">
      <dgm:prSet presAssocID="{9E95BF99-2476-46BE-A4BA-D56C78DE7BB0}" presName="Name14" presStyleCnt="0"/>
      <dgm:spPr/>
    </dgm:pt>
    <dgm:pt modelId="{C790A9CD-D0D3-4D76-9951-B7B9FE45394D}" type="pres">
      <dgm:prSet presAssocID="{9E95BF99-2476-46BE-A4BA-D56C78DE7BB0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42AC42-E1B6-4125-B5CD-F0922AC11C86}" type="pres">
      <dgm:prSet presAssocID="{9E95BF99-2476-46BE-A4BA-D56C78DE7BB0}" presName="hierChild2" presStyleCnt="0"/>
      <dgm:spPr/>
    </dgm:pt>
    <dgm:pt modelId="{CEC0F2C7-C88B-436D-8B67-2E5BAE89D411}" type="pres">
      <dgm:prSet presAssocID="{32DDA548-366C-477D-9F03-EDE6C01EB78C}" presName="bgShapesFlow" presStyleCnt="0"/>
      <dgm:spPr/>
    </dgm:pt>
    <dgm:pt modelId="{CC561355-31E4-496F-8D4C-A456BC3548A8}" type="pres">
      <dgm:prSet presAssocID="{B78A886F-7C03-424A-AFA4-65B5EC286259}" presName="rectComp" presStyleCnt="0"/>
      <dgm:spPr/>
    </dgm:pt>
    <dgm:pt modelId="{93377ECE-3152-490A-8F67-7A02D8192BF9}" type="pres">
      <dgm:prSet presAssocID="{B78A886F-7C03-424A-AFA4-65B5EC286259}" presName="bgRect" presStyleLbl="bgShp" presStyleIdx="0" presStyleCnt="1"/>
      <dgm:spPr/>
      <dgm:t>
        <a:bodyPr/>
        <a:lstStyle/>
        <a:p>
          <a:endParaRPr lang="en-US"/>
        </a:p>
      </dgm:t>
    </dgm:pt>
    <dgm:pt modelId="{6D41FCD1-4CF7-4114-8E6E-9757754A7FAE}" type="pres">
      <dgm:prSet presAssocID="{B78A886F-7C03-424A-AFA4-65B5EC286259}" presName="bgRectTx" presStyleLbl="bgShp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2FFBE8-D8CD-4689-B95F-72A3C5AD4B9B}" type="presOf" srcId="{B78A886F-7C03-424A-AFA4-65B5EC286259}" destId="{6D41FCD1-4CF7-4114-8E6E-9757754A7FAE}" srcOrd="1" destOrd="0" presId="urn:microsoft.com/office/officeart/2005/8/layout/hierarchy6"/>
    <dgm:cxn modelId="{8D7062B8-56B4-4850-8D41-8491A22EA922}" type="presOf" srcId="{32DDA548-366C-477D-9F03-EDE6C01EB78C}" destId="{9B3B3668-9023-41B5-B4D0-584BC88A5716}" srcOrd="0" destOrd="0" presId="urn:microsoft.com/office/officeart/2005/8/layout/hierarchy6"/>
    <dgm:cxn modelId="{886C982E-96BC-4A23-9984-4F9C2B740244}" srcId="{32DDA548-366C-477D-9F03-EDE6C01EB78C}" destId="{B78A886F-7C03-424A-AFA4-65B5EC286259}" srcOrd="1" destOrd="0" parTransId="{324DA2E3-A09B-4C95-B744-B1F072BFB8A0}" sibTransId="{25E90B0C-71C8-41AF-9ADB-C04ABCEEF575}"/>
    <dgm:cxn modelId="{54ED5ED8-3476-4614-986B-6C8DFF67F4A8}" srcId="{32DDA548-366C-477D-9F03-EDE6C01EB78C}" destId="{9E95BF99-2476-46BE-A4BA-D56C78DE7BB0}" srcOrd="0" destOrd="0" parTransId="{6E52EDB6-66DC-42C9-BB4F-636620EF5B38}" sibTransId="{5844F041-107B-4CC9-974D-5DCA2CFA3F8E}"/>
    <dgm:cxn modelId="{67432F6F-417C-4550-B638-29A432EBAF26}" type="presOf" srcId="{B78A886F-7C03-424A-AFA4-65B5EC286259}" destId="{93377ECE-3152-490A-8F67-7A02D8192BF9}" srcOrd="0" destOrd="0" presId="urn:microsoft.com/office/officeart/2005/8/layout/hierarchy6"/>
    <dgm:cxn modelId="{7C4E4BEC-DCA2-49FA-993C-3D754F101F34}" type="presOf" srcId="{9E95BF99-2476-46BE-A4BA-D56C78DE7BB0}" destId="{C790A9CD-D0D3-4D76-9951-B7B9FE45394D}" srcOrd="0" destOrd="0" presId="urn:microsoft.com/office/officeart/2005/8/layout/hierarchy6"/>
    <dgm:cxn modelId="{B130F240-3FBE-45EC-874C-3558B19B1D6E}" type="presParOf" srcId="{9B3B3668-9023-41B5-B4D0-584BC88A5716}" destId="{4A318A81-719A-41EE-9A2E-F92737706B33}" srcOrd="0" destOrd="0" presId="urn:microsoft.com/office/officeart/2005/8/layout/hierarchy6"/>
    <dgm:cxn modelId="{345F682F-1799-4F52-9FF3-B2A9F868CD51}" type="presParOf" srcId="{4A318A81-719A-41EE-9A2E-F92737706B33}" destId="{7D15025A-A813-4354-BDD6-172EE3700AD0}" srcOrd="0" destOrd="0" presId="urn:microsoft.com/office/officeart/2005/8/layout/hierarchy6"/>
    <dgm:cxn modelId="{7CD84239-BCD5-4489-8732-412219C68339}" type="presParOf" srcId="{4A318A81-719A-41EE-9A2E-F92737706B33}" destId="{7A794BB4-F2A0-4ED6-8E0D-FD924BB6A358}" srcOrd="1" destOrd="0" presId="urn:microsoft.com/office/officeart/2005/8/layout/hierarchy6"/>
    <dgm:cxn modelId="{07DA3F92-0517-4C40-96C5-E0B096F2462D}" type="presParOf" srcId="{7A794BB4-F2A0-4ED6-8E0D-FD924BB6A358}" destId="{3B9F9486-6E55-4CE2-ABC5-A74191352FC9}" srcOrd="0" destOrd="0" presId="urn:microsoft.com/office/officeart/2005/8/layout/hierarchy6"/>
    <dgm:cxn modelId="{5286904B-76B9-4CAF-8A98-CB5ABB4A46F6}" type="presParOf" srcId="{3B9F9486-6E55-4CE2-ABC5-A74191352FC9}" destId="{C790A9CD-D0D3-4D76-9951-B7B9FE45394D}" srcOrd="0" destOrd="0" presId="urn:microsoft.com/office/officeart/2005/8/layout/hierarchy6"/>
    <dgm:cxn modelId="{256779A7-E567-4754-8655-E9B4E62B02C5}" type="presParOf" srcId="{3B9F9486-6E55-4CE2-ABC5-A74191352FC9}" destId="{5B42AC42-E1B6-4125-B5CD-F0922AC11C86}" srcOrd="1" destOrd="0" presId="urn:microsoft.com/office/officeart/2005/8/layout/hierarchy6"/>
    <dgm:cxn modelId="{D1A8F7F7-C18F-48DA-A7EE-67AE93CDBEB6}" type="presParOf" srcId="{9B3B3668-9023-41B5-B4D0-584BC88A5716}" destId="{CEC0F2C7-C88B-436D-8B67-2E5BAE89D411}" srcOrd="1" destOrd="0" presId="urn:microsoft.com/office/officeart/2005/8/layout/hierarchy6"/>
    <dgm:cxn modelId="{3AC58643-648B-4F9F-9B6C-20AB8585A0F9}" type="presParOf" srcId="{CEC0F2C7-C88B-436D-8B67-2E5BAE89D411}" destId="{CC561355-31E4-496F-8D4C-A456BC3548A8}" srcOrd="0" destOrd="0" presId="urn:microsoft.com/office/officeart/2005/8/layout/hierarchy6"/>
    <dgm:cxn modelId="{8CEF8621-9E0F-453A-B8AF-86158B064178}" type="presParOf" srcId="{CC561355-31E4-496F-8D4C-A456BC3548A8}" destId="{93377ECE-3152-490A-8F67-7A02D8192BF9}" srcOrd="0" destOrd="0" presId="urn:microsoft.com/office/officeart/2005/8/layout/hierarchy6"/>
    <dgm:cxn modelId="{31C4F1C0-2673-411B-A293-86C37188623B}" type="presParOf" srcId="{CC561355-31E4-496F-8D4C-A456BC3548A8}" destId="{6D41FCD1-4CF7-4114-8E6E-9757754A7FA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DDA548-366C-477D-9F03-EDE6C01EB78C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95BF99-2476-46BE-A4BA-D56C78DE7BB0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b="0" i="0" dirty="0"/>
            <a:t>Multiple images </a:t>
          </a:r>
          <a:r>
            <a:rPr lang="en-US" dirty="0"/>
            <a:t>for</a:t>
          </a:r>
          <a:r>
            <a:rPr lang="en-US" baseline="0" dirty="0"/>
            <a:t> </a:t>
          </a:r>
          <a:r>
            <a:rPr lang="en-US" dirty="0"/>
            <a:t>one pattern, 4-sided lighting</a:t>
          </a:r>
        </a:p>
      </dgm:t>
    </dgm:pt>
    <dgm:pt modelId="{6E52EDB6-66DC-42C9-BB4F-636620EF5B38}" type="parTrans" cxnId="{54ED5ED8-3476-4614-986B-6C8DFF67F4A8}">
      <dgm:prSet/>
      <dgm:spPr/>
      <dgm:t>
        <a:bodyPr/>
        <a:lstStyle/>
        <a:p>
          <a:endParaRPr lang="en-US"/>
        </a:p>
      </dgm:t>
    </dgm:pt>
    <dgm:pt modelId="{5844F041-107B-4CC9-974D-5DCA2CFA3F8E}" type="sibTrans" cxnId="{54ED5ED8-3476-4614-986B-6C8DFF67F4A8}">
      <dgm:prSet/>
      <dgm:spPr/>
      <dgm:t>
        <a:bodyPr/>
        <a:lstStyle/>
        <a:p>
          <a:endParaRPr lang="en-US"/>
        </a:p>
      </dgm:t>
    </dgm:pt>
    <dgm:pt modelId="{9D09DE26-FF4E-4C00-A721-E7450C3DB4FE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b="0" i="0" baseline="0" dirty="0"/>
            <a:t>Weave </a:t>
          </a:r>
          <a:r>
            <a:rPr lang="en-US" b="0" i="0" dirty="0"/>
            <a:t>pattern detection</a:t>
          </a:r>
        </a:p>
      </dgm:t>
    </dgm:pt>
    <dgm:pt modelId="{5CA24F08-66CC-4BA5-8B97-A1B45516EC19}" type="parTrans" cxnId="{99EF68BD-5CBE-47F4-B801-75B9B21CD3FB}">
      <dgm:prSet/>
      <dgm:spPr/>
      <dgm:t>
        <a:bodyPr/>
        <a:lstStyle/>
        <a:p>
          <a:endParaRPr lang="en-US"/>
        </a:p>
      </dgm:t>
    </dgm:pt>
    <dgm:pt modelId="{0D9D32C0-C270-4AEB-9C9F-F7ACBB38B354}" type="sibTrans" cxnId="{99EF68BD-5CBE-47F4-B801-75B9B21CD3FB}">
      <dgm:prSet/>
      <dgm:spPr/>
      <dgm:t>
        <a:bodyPr/>
        <a:lstStyle/>
        <a:p>
          <a:endParaRPr lang="en-US"/>
        </a:p>
      </dgm:t>
    </dgm:pt>
    <dgm:pt modelId="{72206D6E-57C5-44B1-984B-DD3F53FACC3A}" type="pres">
      <dgm:prSet presAssocID="{32DDA548-366C-477D-9F03-EDE6C01EB78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3CAF45-4659-4362-9F34-9D3B64EFA9E6}" type="pres">
      <dgm:prSet presAssocID="{32DDA548-366C-477D-9F03-EDE6C01EB78C}" presName="hierFlow" presStyleCnt="0"/>
      <dgm:spPr/>
    </dgm:pt>
    <dgm:pt modelId="{B072DE03-301F-4550-B0DA-9A06B6B62154}" type="pres">
      <dgm:prSet presAssocID="{32DDA548-366C-477D-9F03-EDE6C01EB78C}" presName="firstBuf" presStyleCnt="0"/>
      <dgm:spPr/>
    </dgm:pt>
    <dgm:pt modelId="{E58F03A7-BBC0-4BD6-8B8E-AD811152518D}" type="pres">
      <dgm:prSet presAssocID="{32DDA548-366C-477D-9F03-EDE6C01EB78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AD672C3-AF32-4D9B-AC7E-D5B54EF4BA0F}" type="pres">
      <dgm:prSet presAssocID="{9D09DE26-FF4E-4C00-A721-E7450C3DB4FE}" presName="Name14" presStyleCnt="0"/>
      <dgm:spPr/>
    </dgm:pt>
    <dgm:pt modelId="{7FC4FC96-5AD7-4994-8671-13065A4EBECC}" type="pres">
      <dgm:prSet presAssocID="{9D09DE26-FF4E-4C00-A721-E7450C3DB4F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DB63C3-8418-4A6B-BBFB-B1BFAE6B900C}" type="pres">
      <dgm:prSet presAssocID="{9D09DE26-FF4E-4C00-A721-E7450C3DB4FE}" presName="hierChild2" presStyleCnt="0"/>
      <dgm:spPr/>
    </dgm:pt>
    <dgm:pt modelId="{D53A42F7-ABB3-47D1-B84F-DAEB34907A33}" type="pres">
      <dgm:prSet presAssocID="{32DDA548-366C-477D-9F03-EDE6C01EB78C}" presName="bgShapesFlow" presStyleCnt="0"/>
      <dgm:spPr/>
    </dgm:pt>
    <dgm:pt modelId="{58BAB841-8120-4B08-928D-11CE73A35974}" type="pres">
      <dgm:prSet presAssocID="{9E95BF99-2476-46BE-A4BA-D56C78DE7BB0}" presName="rectComp" presStyleCnt="0"/>
      <dgm:spPr/>
    </dgm:pt>
    <dgm:pt modelId="{0F8828CE-252F-4F91-8A23-A153890449FE}" type="pres">
      <dgm:prSet presAssocID="{9E95BF99-2476-46BE-A4BA-D56C78DE7BB0}" presName="bgRect" presStyleLbl="bgShp" presStyleIdx="0" presStyleCnt="1"/>
      <dgm:spPr/>
      <dgm:t>
        <a:bodyPr/>
        <a:lstStyle/>
        <a:p>
          <a:endParaRPr lang="en-US"/>
        </a:p>
      </dgm:t>
    </dgm:pt>
    <dgm:pt modelId="{6A4DEE42-5401-430B-838C-720A3103C89A}" type="pres">
      <dgm:prSet presAssocID="{9E95BF99-2476-46BE-A4BA-D56C78DE7BB0}" presName="bgRectTx" presStyleLbl="bgShp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EF68BD-5CBE-47F4-B801-75B9B21CD3FB}" srcId="{32DDA548-366C-477D-9F03-EDE6C01EB78C}" destId="{9D09DE26-FF4E-4C00-A721-E7450C3DB4FE}" srcOrd="0" destOrd="0" parTransId="{5CA24F08-66CC-4BA5-8B97-A1B45516EC19}" sibTransId="{0D9D32C0-C270-4AEB-9C9F-F7ACBB38B354}"/>
    <dgm:cxn modelId="{F4F20D48-90F5-4BB8-9813-B0BEC6DEF681}" type="presOf" srcId="{32DDA548-366C-477D-9F03-EDE6C01EB78C}" destId="{72206D6E-57C5-44B1-984B-DD3F53FACC3A}" srcOrd="0" destOrd="0" presId="urn:microsoft.com/office/officeart/2005/8/layout/hierarchy6"/>
    <dgm:cxn modelId="{125567F1-66ED-4682-841D-CDD003B883F5}" type="presOf" srcId="{9D09DE26-FF4E-4C00-A721-E7450C3DB4FE}" destId="{7FC4FC96-5AD7-4994-8671-13065A4EBECC}" srcOrd="0" destOrd="0" presId="urn:microsoft.com/office/officeart/2005/8/layout/hierarchy6"/>
    <dgm:cxn modelId="{42073E64-76DB-4B9E-8484-F5ACA17E7394}" type="presOf" srcId="{9E95BF99-2476-46BE-A4BA-D56C78DE7BB0}" destId="{0F8828CE-252F-4F91-8A23-A153890449FE}" srcOrd="0" destOrd="0" presId="urn:microsoft.com/office/officeart/2005/8/layout/hierarchy6"/>
    <dgm:cxn modelId="{42FDFF6B-8FCA-47CC-8DE7-E0C310F38435}" type="presOf" srcId="{9E95BF99-2476-46BE-A4BA-D56C78DE7BB0}" destId="{6A4DEE42-5401-430B-838C-720A3103C89A}" srcOrd="1" destOrd="0" presId="urn:microsoft.com/office/officeart/2005/8/layout/hierarchy6"/>
    <dgm:cxn modelId="{54ED5ED8-3476-4614-986B-6C8DFF67F4A8}" srcId="{32DDA548-366C-477D-9F03-EDE6C01EB78C}" destId="{9E95BF99-2476-46BE-A4BA-D56C78DE7BB0}" srcOrd="1" destOrd="0" parTransId="{6E52EDB6-66DC-42C9-BB4F-636620EF5B38}" sibTransId="{5844F041-107B-4CC9-974D-5DCA2CFA3F8E}"/>
    <dgm:cxn modelId="{308ED948-8EAC-426E-B1AC-49EAC04C6CB5}" type="presParOf" srcId="{72206D6E-57C5-44B1-984B-DD3F53FACC3A}" destId="{8F3CAF45-4659-4362-9F34-9D3B64EFA9E6}" srcOrd="0" destOrd="0" presId="urn:microsoft.com/office/officeart/2005/8/layout/hierarchy6"/>
    <dgm:cxn modelId="{B853E62F-7B92-45BA-A0A7-C8B1E7179B3A}" type="presParOf" srcId="{8F3CAF45-4659-4362-9F34-9D3B64EFA9E6}" destId="{B072DE03-301F-4550-B0DA-9A06B6B62154}" srcOrd="0" destOrd="0" presId="urn:microsoft.com/office/officeart/2005/8/layout/hierarchy6"/>
    <dgm:cxn modelId="{471C8DC6-CBBD-456B-B888-E55B8C951586}" type="presParOf" srcId="{8F3CAF45-4659-4362-9F34-9D3B64EFA9E6}" destId="{E58F03A7-BBC0-4BD6-8B8E-AD811152518D}" srcOrd="1" destOrd="0" presId="urn:microsoft.com/office/officeart/2005/8/layout/hierarchy6"/>
    <dgm:cxn modelId="{0CDF369D-A274-4BD1-A4D9-2C6980F38FF1}" type="presParOf" srcId="{E58F03A7-BBC0-4BD6-8B8E-AD811152518D}" destId="{FAD672C3-AF32-4D9B-AC7E-D5B54EF4BA0F}" srcOrd="0" destOrd="0" presId="urn:microsoft.com/office/officeart/2005/8/layout/hierarchy6"/>
    <dgm:cxn modelId="{8916E17B-932A-4E55-8BF1-28BF156A11AC}" type="presParOf" srcId="{FAD672C3-AF32-4D9B-AC7E-D5B54EF4BA0F}" destId="{7FC4FC96-5AD7-4994-8671-13065A4EBECC}" srcOrd="0" destOrd="0" presId="urn:microsoft.com/office/officeart/2005/8/layout/hierarchy6"/>
    <dgm:cxn modelId="{18B446BA-6ADA-40FC-A341-E1FBC7A6346F}" type="presParOf" srcId="{FAD672C3-AF32-4D9B-AC7E-D5B54EF4BA0F}" destId="{F4DB63C3-8418-4A6B-BBFB-B1BFAE6B900C}" srcOrd="1" destOrd="0" presId="urn:microsoft.com/office/officeart/2005/8/layout/hierarchy6"/>
    <dgm:cxn modelId="{42F2F004-F8F6-4777-BDB7-6F1A01AE634E}" type="presParOf" srcId="{72206D6E-57C5-44B1-984B-DD3F53FACC3A}" destId="{D53A42F7-ABB3-47D1-B84F-DAEB34907A33}" srcOrd="1" destOrd="0" presId="urn:microsoft.com/office/officeart/2005/8/layout/hierarchy6"/>
    <dgm:cxn modelId="{FB3F4CE6-09AB-4222-BB16-32DBDFF03AF6}" type="presParOf" srcId="{D53A42F7-ABB3-47D1-B84F-DAEB34907A33}" destId="{58BAB841-8120-4B08-928D-11CE73A35974}" srcOrd="0" destOrd="0" presId="urn:microsoft.com/office/officeart/2005/8/layout/hierarchy6"/>
    <dgm:cxn modelId="{7E013262-E60A-4084-8D11-94A3DD2BB3B2}" type="presParOf" srcId="{58BAB841-8120-4B08-928D-11CE73A35974}" destId="{0F8828CE-252F-4F91-8A23-A153890449FE}" srcOrd="0" destOrd="0" presId="urn:microsoft.com/office/officeart/2005/8/layout/hierarchy6"/>
    <dgm:cxn modelId="{A4829951-1B09-4642-930E-068FF3AA1F9B}" type="presParOf" srcId="{58BAB841-8120-4B08-928D-11CE73A35974}" destId="{6A4DEE42-5401-430B-838C-720A3103C89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3F4610-AE58-47FB-BFA2-5F184855341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D946A-7ED2-4D6A-B391-50D8F0FA7F8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Input image is taken using a phone camera</a:t>
          </a:r>
          <a:endParaRPr lang="en-US"/>
        </a:p>
      </dgm:t>
    </dgm:pt>
    <dgm:pt modelId="{34F2D3F1-444D-4C8C-88A9-D6F5D96DF76C}" type="parTrans" cxnId="{F54EFDFB-84D5-4D95-A300-72933E54F7CA}">
      <dgm:prSet/>
      <dgm:spPr/>
      <dgm:t>
        <a:bodyPr/>
        <a:lstStyle/>
        <a:p>
          <a:endParaRPr lang="en-US"/>
        </a:p>
      </dgm:t>
    </dgm:pt>
    <dgm:pt modelId="{530569E7-5B78-4AF4-B260-E7787FA85375}" type="sibTrans" cxnId="{F54EFDFB-84D5-4D95-A300-72933E54F7CA}">
      <dgm:prSet/>
      <dgm:spPr/>
      <dgm:t>
        <a:bodyPr/>
        <a:lstStyle/>
        <a:p>
          <a:endParaRPr lang="en-US"/>
        </a:p>
      </dgm:t>
    </dgm:pt>
    <dgm:pt modelId="{7AF55963-3E88-478D-AA78-566CDF67D4F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Dataset is present on the computer/server and more images can be appended easily</a:t>
          </a:r>
          <a:endParaRPr lang="en-US"/>
        </a:p>
      </dgm:t>
    </dgm:pt>
    <dgm:pt modelId="{591DECC0-E086-4623-9FCE-103BCB9F8BA4}" type="parTrans" cxnId="{9BDC1E9B-AC49-4814-9A79-9C6E48AC68D4}">
      <dgm:prSet/>
      <dgm:spPr/>
      <dgm:t>
        <a:bodyPr/>
        <a:lstStyle/>
        <a:p>
          <a:endParaRPr lang="en-US"/>
        </a:p>
      </dgm:t>
    </dgm:pt>
    <dgm:pt modelId="{D8927CA4-2190-4279-A10B-517F008B07EF}" type="sibTrans" cxnId="{9BDC1E9B-AC49-4814-9A79-9C6E48AC68D4}">
      <dgm:prSet/>
      <dgm:spPr/>
      <dgm:t>
        <a:bodyPr/>
        <a:lstStyle/>
        <a:p>
          <a:endParaRPr lang="en-US"/>
        </a:p>
      </dgm:t>
    </dgm:pt>
    <dgm:pt modelId="{4B3AFC46-622A-4951-B638-F20B5A6B930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Image histogram calculated and compared with those of all images in the dataset</a:t>
          </a:r>
          <a:endParaRPr lang="en-US"/>
        </a:p>
      </dgm:t>
    </dgm:pt>
    <dgm:pt modelId="{29F58845-8692-472C-9594-598E5E98E917}" type="parTrans" cxnId="{DFD9DE8F-A6F1-4A87-9BDE-4472546A74B0}">
      <dgm:prSet/>
      <dgm:spPr/>
      <dgm:t>
        <a:bodyPr/>
        <a:lstStyle/>
        <a:p>
          <a:endParaRPr lang="en-US"/>
        </a:p>
      </dgm:t>
    </dgm:pt>
    <dgm:pt modelId="{C323FFAB-B691-4DAC-B0B1-71DAE115766E}" type="sibTrans" cxnId="{DFD9DE8F-A6F1-4A87-9BDE-4472546A74B0}">
      <dgm:prSet/>
      <dgm:spPr/>
      <dgm:t>
        <a:bodyPr/>
        <a:lstStyle/>
        <a:p>
          <a:endParaRPr lang="en-US"/>
        </a:p>
      </dgm:t>
    </dgm:pt>
    <dgm:pt modelId="{7375856D-E8FE-4C7E-B394-13EC2B7B74B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If no matches are found, or there’s more than one match, feature matching is used to find the correct match</a:t>
          </a:r>
          <a:endParaRPr lang="en-US"/>
        </a:p>
      </dgm:t>
    </dgm:pt>
    <dgm:pt modelId="{3D5735AD-5A2B-4033-B627-CE076AE59784}" type="parTrans" cxnId="{9D2F626E-869A-4C06-934F-459733E5890E}">
      <dgm:prSet/>
      <dgm:spPr/>
      <dgm:t>
        <a:bodyPr/>
        <a:lstStyle/>
        <a:p>
          <a:endParaRPr lang="en-US"/>
        </a:p>
      </dgm:t>
    </dgm:pt>
    <dgm:pt modelId="{0F3724CF-FC1F-4D64-B6F6-EE064FA52E17}" type="sibTrans" cxnId="{9D2F626E-869A-4C06-934F-459733E5890E}">
      <dgm:prSet/>
      <dgm:spPr/>
      <dgm:t>
        <a:bodyPr/>
        <a:lstStyle/>
        <a:p>
          <a:endParaRPr lang="en-US"/>
        </a:p>
      </dgm:t>
    </dgm:pt>
    <dgm:pt modelId="{5E213FEE-9EAE-4610-8D24-17ADD3974088}" type="pres">
      <dgm:prSet presAssocID="{213F4610-AE58-47FB-BFA2-5F184855341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115B6A-5C7A-43AA-8FBF-61FC4157FFC8}" type="pres">
      <dgm:prSet presAssocID="{377D946A-7ED2-4D6A-B391-50D8F0FA7F89}" presName="compNode" presStyleCnt="0"/>
      <dgm:spPr/>
    </dgm:pt>
    <dgm:pt modelId="{55B5DBE3-CFD3-4DDB-873A-C05288270FF2}" type="pres">
      <dgm:prSet presAssocID="{377D946A-7ED2-4D6A-B391-50D8F0FA7F89}" presName="bgRect" presStyleLbl="bgShp" presStyleIdx="0" presStyleCnt="4"/>
      <dgm:spPr/>
    </dgm:pt>
    <dgm:pt modelId="{0A1067C5-89C2-4CFA-8BA6-E6B36CA47745}" type="pres">
      <dgm:prSet presAssocID="{377D946A-7ED2-4D6A-B391-50D8F0FA7F89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3F6B1DCF-0465-4541-B5C2-B885B3BCDFC2}" type="pres">
      <dgm:prSet presAssocID="{377D946A-7ED2-4D6A-B391-50D8F0FA7F89}" presName="spaceRect" presStyleCnt="0"/>
      <dgm:spPr/>
    </dgm:pt>
    <dgm:pt modelId="{9038E29D-8503-4AB5-B77D-996339C533AB}" type="pres">
      <dgm:prSet presAssocID="{377D946A-7ED2-4D6A-B391-50D8F0FA7F89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ADD2DDA-42CA-4805-BEC2-D21FD1D9CB51}" type="pres">
      <dgm:prSet presAssocID="{530569E7-5B78-4AF4-B260-E7787FA85375}" presName="sibTrans" presStyleCnt="0"/>
      <dgm:spPr/>
    </dgm:pt>
    <dgm:pt modelId="{7BAA8067-DCCF-4526-8AF1-AC3E77264925}" type="pres">
      <dgm:prSet presAssocID="{7AF55963-3E88-478D-AA78-566CDF67D4F5}" presName="compNode" presStyleCnt="0"/>
      <dgm:spPr/>
    </dgm:pt>
    <dgm:pt modelId="{F3CBF767-56A4-42EF-831A-8E4C3F005682}" type="pres">
      <dgm:prSet presAssocID="{7AF55963-3E88-478D-AA78-566CDF67D4F5}" presName="bgRect" presStyleLbl="bgShp" presStyleIdx="1" presStyleCnt="4"/>
      <dgm:spPr/>
    </dgm:pt>
    <dgm:pt modelId="{0A2FCC75-E61F-44A8-8E6B-CED72F910DFF}" type="pres">
      <dgm:prSet presAssocID="{7AF55963-3E88-478D-AA78-566CDF67D4F5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3E4C1F-7166-4DB5-B689-A6D1C0C4E686}" type="pres">
      <dgm:prSet presAssocID="{7AF55963-3E88-478D-AA78-566CDF67D4F5}" presName="spaceRect" presStyleCnt="0"/>
      <dgm:spPr/>
    </dgm:pt>
    <dgm:pt modelId="{088CFDA1-9483-40B8-837A-8173D5CD3BA2}" type="pres">
      <dgm:prSet presAssocID="{7AF55963-3E88-478D-AA78-566CDF67D4F5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F2324B2-2ADB-4268-AD72-4441D0155CDE}" type="pres">
      <dgm:prSet presAssocID="{D8927CA4-2190-4279-A10B-517F008B07EF}" presName="sibTrans" presStyleCnt="0"/>
      <dgm:spPr/>
    </dgm:pt>
    <dgm:pt modelId="{723E446D-F6F1-4063-8462-D8D5A94E7EF7}" type="pres">
      <dgm:prSet presAssocID="{4B3AFC46-622A-4951-B638-F20B5A6B930A}" presName="compNode" presStyleCnt="0"/>
      <dgm:spPr/>
    </dgm:pt>
    <dgm:pt modelId="{25DFE94A-E015-4DED-8CE6-DE525E669CBF}" type="pres">
      <dgm:prSet presAssocID="{4B3AFC46-622A-4951-B638-F20B5A6B930A}" presName="bgRect" presStyleLbl="bgShp" presStyleIdx="2" presStyleCnt="4"/>
      <dgm:spPr/>
    </dgm:pt>
    <dgm:pt modelId="{00906DEF-50CB-4265-8C2F-4A4118D55310}" type="pres">
      <dgm:prSet presAssocID="{4B3AFC46-622A-4951-B638-F20B5A6B930A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42FEFA52-8E3C-440C-8B04-9DBFD578CEE3}" type="pres">
      <dgm:prSet presAssocID="{4B3AFC46-622A-4951-B638-F20B5A6B930A}" presName="spaceRect" presStyleCnt="0"/>
      <dgm:spPr/>
    </dgm:pt>
    <dgm:pt modelId="{7BE60B93-1BAA-4754-83BD-FF93E5DD5FFC}" type="pres">
      <dgm:prSet presAssocID="{4B3AFC46-622A-4951-B638-F20B5A6B930A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08E5289-AC4B-4755-9307-4C17C44FF1E5}" type="pres">
      <dgm:prSet presAssocID="{C323FFAB-B691-4DAC-B0B1-71DAE115766E}" presName="sibTrans" presStyleCnt="0"/>
      <dgm:spPr/>
    </dgm:pt>
    <dgm:pt modelId="{DB91D057-E898-41FA-A0CB-EABC512C7A3B}" type="pres">
      <dgm:prSet presAssocID="{7375856D-E8FE-4C7E-B394-13EC2B7B74BB}" presName="compNode" presStyleCnt="0"/>
      <dgm:spPr/>
    </dgm:pt>
    <dgm:pt modelId="{FADA72EC-1F1E-46A2-9686-A8B6FA7C0D16}" type="pres">
      <dgm:prSet presAssocID="{7375856D-E8FE-4C7E-B394-13EC2B7B74BB}" presName="bgRect" presStyleLbl="bgShp" presStyleIdx="3" presStyleCnt="4"/>
      <dgm:spPr/>
    </dgm:pt>
    <dgm:pt modelId="{7D008688-0DE8-4FD0-B37F-4021A9BFD71C}" type="pres">
      <dgm:prSet presAssocID="{7375856D-E8FE-4C7E-B394-13EC2B7B74BB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ACE3508C-3DCE-4173-8A46-6B8B55A71366}" type="pres">
      <dgm:prSet presAssocID="{7375856D-E8FE-4C7E-B394-13EC2B7B74BB}" presName="spaceRect" presStyleCnt="0"/>
      <dgm:spPr/>
    </dgm:pt>
    <dgm:pt modelId="{39D77B7B-92BE-4685-ADA9-2FD25932EF4C}" type="pres">
      <dgm:prSet presAssocID="{7375856D-E8FE-4C7E-B394-13EC2B7B74BB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C99C1959-BFB9-4225-ABB2-AA1A4E0C1736}" type="presOf" srcId="{4B3AFC46-622A-4951-B638-F20B5A6B930A}" destId="{7BE60B93-1BAA-4754-83BD-FF93E5DD5FFC}" srcOrd="0" destOrd="0" presId="urn:microsoft.com/office/officeart/2018/2/layout/IconVerticalSolidList"/>
    <dgm:cxn modelId="{9D2F626E-869A-4C06-934F-459733E5890E}" srcId="{213F4610-AE58-47FB-BFA2-5F1848553413}" destId="{7375856D-E8FE-4C7E-B394-13EC2B7B74BB}" srcOrd="3" destOrd="0" parTransId="{3D5735AD-5A2B-4033-B627-CE076AE59784}" sibTransId="{0F3724CF-FC1F-4D64-B6F6-EE064FA52E17}"/>
    <dgm:cxn modelId="{97D186B4-7AE9-476F-A67A-6A1605137C44}" type="presOf" srcId="{213F4610-AE58-47FB-BFA2-5F1848553413}" destId="{5E213FEE-9EAE-4610-8D24-17ADD3974088}" srcOrd="0" destOrd="0" presId="urn:microsoft.com/office/officeart/2018/2/layout/IconVerticalSolidList"/>
    <dgm:cxn modelId="{D17B13FD-ED8D-4E3B-83A8-1CB06B1AF6B5}" type="presOf" srcId="{377D946A-7ED2-4D6A-B391-50D8F0FA7F89}" destId="{9038E29D-8503-4AB5-B77D-996339C533AB}" srcOrd="0" destOrd="0" presId="urn:microsoft.com/office/officeart/2018/2/layout/IconVerticalSolidList"/>
    <dgm:cxn modelId="{40732F55-AA05-4A5B-A82D-DDE6559A9880}" type="presOf" srcId="{7AF55963-3E88-478D-AA78-566CDF67D4F5}" destId="{088CFDA1-9483-40B8-837A-8173D5CD3BA2}" srcOrd="0" destOrd="0" presId="urn:microsoft.com/office/officeart/2018/2/layout/IconVerticalSolidList"/>
    <dgm:cxn modelId="{DFD9DE8F-A6F1-4A87-9BDE-4472546A74B0}" srcId="{213F4610-AE58-47FB-BFA2-5F1848553413}" destId="{4B3AFC46-622A-4951-B638-F20B5A6B930A}" srcOrd="2" destOrd="0" parTransId="{29F58845-8692-472C-9594-598E5E98E917}" sibTransId="{C323FFAB-B691-4DAC-B0B1-71DAE115766E}"/>
    <dgm:cxn modelId="{F54EFDFB-84D5-4D95-A300-72933E54F7CA}" srcId="{213F4610-AE58-47FB-BFA2-5F1848553413}" destId="{377D946A-7ED2-4D6A-B391-50D8F0FA7F89}" srcOrd="0" destOrd="0" parTransId="{34F2D3F1-444D-4C8C-88A9-D6F5D96DF76C}" sibTransId="{530569E7-5B78-4AF4-B260-E7787FA85375}"/>
    <dgm:cxn modelId="{9E0E32B4-3D98-4A2F-A169-CF2F59C9155E}" type="presOf" srcId="{7375856D-E8FE-4C7E-B394-13EC2B7B74BB}" destId="{39D77B7B-92BE-4685-ADA9-2FD25932EF4C}" srcOrd="0" destOrd="0" presId="urn:microsoft.com/office/officeart/2018/2/layout/IconVerticalSolidList"/>
    <dgm:cxn modelId="{9BDC1E9B-AC49-4814-9A79-9C6E48AC68D4}" srcId="{213F4610-AE58-47FB-BFA2-5F1848553413}" destId="{7AF55963-3E88-478D-AA78-566CDF67D4F5}" srcOrd="1" destOrd="0" parTransId="{591DECC0-E086-4623-9FCE-103BCB9F8BA4}" sibTransId="{D8927CA4-2190-4279-A10B-517F008B07EF}"/>
    <dgm:cxn modelId="{AF9045F3-C545-4AB6-B991-BEE171404C28}" type="presParOf" srcId="{5E213FEE-9EAE-4610-8D24-17ADD3974088}" destId="{F2115B6A-5C7A-43AA-8FBF-61FC4157FFC8}" srcOrd="0" destOrd="0" presId="urn:microsoft.com/office/officeart/2018/2/layout/IconVerticalSolidList"/>
    <dgm:cxn modelId="{5B4C8B5A-EDF9-4D7C-9DF7-58ABEE710E21}" type="presParOf" srcId="{F2115B6A-5C7A-43AA-8FBF-61FC4157FFC8}" destId="{55B5DBE3-CFD3-4DDB-873A-C05288270FF2}" srcOrd="0" destOrd="0" presId="urn:microsoft.com/office/officeart/2018/2/layout/IconVerticalSolidList"/>
    <dgm:cxn modelId="{BC60E32F-8415-4B6D-91C3-301606099C57}" type="presParOf" srcId="{F2115B6A-5C7A-43AA-8FBF-61FC4157FFC8}" destId="{0A1067C5-89C2-4CFA-8BA6-E6B36CA47745}" srcOrd="1" destOrd="0" presId="urn:microsoft.com/office/officeart/2018/2/layout/IconVerticalSolidList"/>
    <dgm:cxn modelId="{E4E9ABA6-78E9-40EB-A938-9BA5B9FB690E}" type="presParOf" srcId="{F2115B6A-5C7A-43AA-8FBF-61FC4157FFC8}" destId="{3F6B1DCF-0465-4541-B5C2-B885B3BCDFC2}" srcOrd="2" destOrd="0" presId="urn:microsoft.com/office/officeart/2018/2/layout/IconVerticalSolidList"/>
    <dgm:cxn modelId="{2062959B-BDF3-42C8-8985-1507CF4A6E56}" type="presParOf" srcId="{F2115B6A-5C7A-43AA-8FBF-61FC4157FFC8}" destId="{9038E29D-8503-4AB5-B77D-996339C533AB}" srcOrd="3" destOrd="0" presId="urn:microsoft.com/office/officeart/2018/2/layout/IconVerticalSolidList"/>
    <dgm:cxn modelId="{B9732FC4-BA52-4676-BBB2-54238F0F8862}" type="presParOf" srcId="{5E213FEE-9EAE-4610-8D24-17ADD3974088}" destId="{EADD2DDA-42CA-4805-BEC2-D21FD1D9CB51}" srcOrd="1" destOrd="0" presId="urn:microsoft.com/office/officeart/2018/2/layout/IconVerticalSolidList"/>
    <dgm:cxn modelId="{CE1CF02A-F2AB-459D-AADF-4E84B5AFEB8B}" type="presParOf" srcId="{5E213FEE-9EAE-4610-8D24-17ADD3974088}" destId="{7BAA8067-DCCF-4526-8AF1-AC3E77264925}" srcOrd="2" destOrd="0" presId="urn:microsoft.com/office/officeart/2018/2/layout/IconVerticalSolidList"/>
    <dgm:cxn modelId="{DF8AFDE4-60B0-4005-9A89-49A35BB5AA97}" type="presParOf" srcId="{7BAA8067-DCCF-4526-8AF1-AC3E77264925}" destId="{F3CBF767-56A4-42EF-831A-8E4C3F005682}" srcOrd="0" destOrd="0" presId="urn:microsoft.com/office/officeart/2018/2/layout/IconVerticalSolidList"/>
    <dgm:cxn modelId="{07D02ECE-32B6-4612-AFAD-DB85AE99147A}" type="presParOf" srcId="{7BAA8067-DCCF-4526-8AF1-AC3E77264925}" destId="{0A2FCC75-E61F-44A8-8E6B-CED72F910DFF}" srcOrd="1" destOrd="0" presId="urn:microsoft.com/office/officeart/2018/2/layout/IconVerticalSolidList"/>
    <dgm:cxn modelId="{AA26A4C2-7601-45FE-AC27-C9BFAF0DC858}" type="presParOf" srcId="{7BAA8067-DCCF-4526-8AF1-AC3E77264925}" destId="{D53E4C1F-7166-4DB5-B689-A6D1C0C4E686}" srcOrd="2" destOrd="0" presId="urn:microsoft.com/office/officeart/2018/2/layout/IconVerticalSolidList"/>
    <dgm:cxn modelId="{5D9406BD-563A-4309-840A-2E0A2A561747}" type="presParOf" srcId="{7BAA8067-DCCF-4526-8AF1-AC3E77264925}" destId="{088CFDA1-9483-40B8-837A-8173D5CD3BA2}" srcOrd="3" destOrd="0" presId="urn:microsoft.com/office/officeart/2018/2/layout/IconVerticalSolidList"/>
    <dgm:cxn modelId="{6BC321D0-D770-4667-A9E3-D5801339642F}" type="presParOf" srcId="{5E213FEE-9EAE-4610-8D24-17ADD3974088}" destId="{EF2324B2-2ADB-4268-AD72-4441D0155CDE}" srcOrd="3" destOrd="0" presId="urn:microsoft.com/office/officeart/2018/2/layout/IconVerticalSolidList"/>
    <dgm:cxn modelId="{E90E415E-947F-4109-BF21-CCF6A67D8388}" type="presParOf" srcId="{5E213FEE-9EAE-4610-8D24-17ADD3974088}" destId="{723E446D-F6F1-4063-8462-D8D5A94E7EF7}" srcOrd="4" destOrd="0" presId="urn:microsoft.com/office/officeart/2018/2/layout/IconVerticalSolidList"/>
    <dgm:cxn modelId="{15859AAA-612F-47D1-8C61-E61014C50867}" type="presParOf" srcId="{723E446D-F6F1-4063-8462-D8D5A94E7EF7}" destId="{25DFE94A-E015-4DED-8CE6-DE525E669CBF}" srcOrd="0" destOrd="0" presId="urn:microsoft.com/office/officeart/2018/2/layout/IconVerticalSolidList"/>
    <dgm:cxn modelId="{3780D3E9-FCAD-405E-B097-6FF66A35C7FD}" type="presParOf" srcId="{723E446D-F6F1-4063-8462-D8D5A94E7EF7}" destId="{00906DEF-50CB-4265-8C2F-4A4118D55310}" srcOrd="1" destOrd="0" presId="urn:microsoft.com/office/officeart/2018/2/layout/IconVerticalSolidList"/>
    <dgm:cxn modelId="{5D2D321A-618F-47FE-B2E3-DBAE4049F3DD}" type="presParOf" srcId="{723E446D-F6F1-4063-8462-D8D5A94E7EF7}" destId="{42FEFA52-8E3C-440C-8B04-9DBFD578CEE3}" srcOrd="2" destOrd="0" presId="urn:microsoft.com/office/officeart/2018/2/layout/IconVerticalSolidList"/>
    <dgm:cxn modelId="{DF4B2D2F-9B2D-4A8A-A775-25243BE4F802}" type="presParOf" srcId="{723E446D-F6F1-4063-8462-D8D5A94E7EF7}" destId="{7BE60B93-1BAA-4754-83BD-FF93E5DD5FFC}" srcOrd="3" destOrd="0" presId="urn:microsoft.com/office/officeart/2018/2/layout/IconVerticalSolidList"/>
    <dgm:cxn modelId="{D63321FE-520B-488D-8056-50E64CB347BD}" type="presParOf" srcId="{5E213FEE-9EAE-4610-8D24-17ADD3974088}" destId="{308E5289-AC4B-4755-9307-4C17C44FF1E5}" srcOrd="5" destOrd="0" presId="urn:microsoft.com/office/officeart/2018/2/layout/IconVerticalSolidList"/>
    <dgm:cxn modelId="{8611962B-B51F-4380-98A6-B417ADD32B84}" type="presParOf" srcId="{5E213FEE-9EAE-4610-8D24-17ADD3974088}" destId="{DB91D057-E898-41FA-A0CB-EABC512C7A3B}" srcOrd="6" destOrd="0" presId="urn:microsoft.com/office/officeart/2018/2/layout/IconVerticalSolidList"/>
    <dgm:cxn modelId="{BA16ABA2-689B-4596-A166-3F4C40AD68F6}" type="presParOf" srcId="{DB91D057-E898-41FA-A0CB-EABC512C7A3B}" destId="{FADA72EC-1F1E-46A2-9686-A8B6FA7C0D16}" srcOrd="0" destOrd="0" presId="urn:microsoft.com/office/officeart/2018/2/layout/IconVerticalSolidList"/>
    <dgm:cxn modelId="{DB89BF72-EF6A-469A-A63C-17F14033D1C6}" type="presParOf" srcId="{DB91D057-E898-41FA-A0CB-EABC512C7A3B}" destId="{7D008688-0DE8-4FD0-B37F-4021A9BFD71C}" srcOrd="1" destOrd="0" presId="urn:microsoft.com/office/officeart/2018/2/layout/IconVerticalSolidList"/>
    <dgm:cxn modelId="{7F06AF32-DCEC-448C-9B78-36D5F3A051B1}" type="presParOf" srcId="{DB91D057-E898-41FA-A0CB-EABC512C7A3B}" destId="{ACE3508C-3DCE-4173-8A46-6B8B55A71366}" srcOrd="2" destOrd="0" presId="urn:microsoft.com/office/officeart/2018/2/layout/IconVerticalSolidList"/>
    <dgm:cxn modelId="{6E74ABA3-F7B0-4DE5-BD80-BB13F8897227}" type="presParOf" srcId="{DB91D057-E898-41FA-A0CB-EABC512C7A3B}" destId="{39D77B7B-92BE-4685-ADA9-2FD25932EF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7EA205-1F02-4D72-9328-DDEB95BAC4D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8AA7F5-E9A9-405C-B5CC-DC2D305B2DE2}">
      <dgm:prSet/>
      <dgm:spPr/>
      <dgm:t>
        <a:bodyPr/>
        <a:lstStyle/>
        <a:p>
          <a:r>
            <a:rPr lang="en-IN"/>
            <a:t>Simple methods are used since the dataset is large. New computations are required for each pattern</a:t>
          </a:r>
          <a:endParaRPr lang="en-US"/>
        </a:p>
      </dgm:t>
    </dgm:pt>
    <dgm:pt modelId="{3A9D9AD8-5815-4321-84B3-C94CCAA690D7}" type="parTrans" cxnId="{7F1C66AE-5318-4D22-9D8D-1356C9BAA468}">
      <dgm:prSet/>
      <dgm:spPr/>
      <dgm:t>
        <a:bodyPr/>
        <a:lstStyle/>
        <a:p>
          <a:endParaRPr lang="en-US"/>
        </a:p>
      </dgm:t>
    </dgm:pt>
    <dgm:pt modelId="{D42C03FB-C602-4DD0-B5AC-9EC7E7A8D014}" type="sibTrans" cxnId="{7F1C66AE-5318-4D22-9D8D-1356C9BAA468}">
      <dgm:prSet/>
      <dgm:spPr/>
      <dgm:t>
        <a:bodyPr/>
        <a:lstStyle/>
        <a:p>
          <a:endParaRPr lang="en-US"/>
        </a:p>
      </dgm:t>
    </dgm:pt>
    <dgm:pt modelId="{87A30F30-AFB4-4880-89BC-981E10D4FBB9}">
      <dgm:prSet/>
      <dgm:spPr/>
      <dgm:t>
        <a:bodyPr/>
        <a:lstStyle/>
        <a:p>
          <a:r>
            <a:rPr lang="en-IN"/>
            <a:t>Assumptions</a:t>
          </a:r>
          <a:endParaRPr lang="en-US"/>
        </a:p>
      </dgm:t>
    </dgm:pt>
    <dgm:pt modelId="{CD770B01-02E9-4910-9457-7D20D01F0F91}" type="parTrans" cxnId="{8E876AB9-DEDD-4EF0-A5B7-B1CDEF085321}">
      <dgm:prSet/>
      <dgm:spPr/>
      <dgm:t>
        <a:bodyPr/>
        <a:lstStyle/>
        <a:p>
          <a:endParaRPr lang="en-US"/>
        </a:p>
      </dgm:t>
    </dgm:pt>
    <dgm:pt modelId="{921BB3E9-C461-4B65-BBE6-41D542C170BE}" type="sibTrans" cxnId="{8E876AB9-DEDD-4EF0-A5B7-B1CDEF085321}">
      <dgm:prSet/>
      <dgm:spPr/>
      <dgm:t>
        <a:bodyPr/>
        <a:lstStyle/>
        <a:p>
          <a:endParaRPr lang="en-US"/>
        </a:p>
      </dgm:t>
    </dgm:pt>
    <dgm:pt modelId="{6F6A4FA1-94D3-4E65-98E9-7BD8B6DDDD71}">
      <dgm:prSet/>
      <dgm:spPr/>
      <dgm:t>
        <a:bodyPr/>
        <a:lstStyle/>
        <a:p>
          <a:r>
            <a:rPr lang="en-IN" dirty="0"/>
            <a:t>Input image is taken with ambient environmental lighting using the inbuilt flash of the phone</a:t>
          </a:r>
          <a:endParaRPr lang="en-US" dirty="0"/>
        </a:p>
      </dgm:t>
    </dgm:pt>
    <dgm:pt modelId="{F755FD2E-93F6-4640-9CDE-7E34BA07637E}" type="parTrans" cxnId="{821F32ED-07BC-4967-9EB2-02B6A0DE700A}">
      <dgm:prSet/>
      <dgm:spPr/>
      <dgm:t>
        <a:bodyPr/>
        <a:lstStyle/>
        <a:p>
          <a:endParaRPr lang="en-US"/>
        </a:p>
      </dgm:t>
    </dgm:pt>
    <dgm:pt modelId="{84A878C2-F1A1-4860-8178-49E693FB7779}" type="sibTrans" cxnId="{821F32ED-07BC-4967-9EB2-02B6A0DE700A}">
      <dgm:prSet/>
      <dgm:spPr/>
      <dgm:t>
        <a:bodyPr/>
        <a:lstStyle/>
        <a:p>
          <a:endParaRPr lang="en-US"/>
        </a:p>
      </dgm:t>
    </dgm:pt>
    <dgm:pt modelId="{A4E346EF-6544-4C56-81F1-3557CC299EC6}">
      <dgm:prSet/>
      <dgm:spPr/>
      <dgm:t>
        <a:bodyPr/>
        <a:lstStyle/>
        <a:p>
          <a:r>
            <a:rPr lang="en-IN"/>
            <a:t>Image is oriented correctly(Can be accounted for by checking the features by rotating the input image but computational intensity increases)</a:t>
          </a:r>
          <a:endParaRPr lang="en-US"/>
        </a:p>
      </dgm:t>
    </dgm:pt>
    <dgm:pt modelId="{CA310B3D-F348-4EAD-BAB5-3083FBDF05AC}" type="parTrans" cxnId="{E44DAE5C-5AF6-4573-AB24-964B5737CC5F}">
      <dgm:prSet/>
      <dgm:spPr/>
      <dgm:t>
        <a:bodyPr/>
        <a:lstStyle/>
        <a:p>
          <a:endParaRPr lang="en-US"/>
        </a:p>
      </dgm:t>
    </dgm:pt>
    <dgm:pt modelId="{11FEDBD3-B7B8-4EC0-B4E4-E392C577612E}" type="sibTrans" cxnId="{E44DAE5C-5AF6-4573-AB24-964B5737CC5F}">
      <dgm:prSet/>
      <dgm:spPr/>
      <dgm:t>
        <a:bodyPr/>
        <a:lstStyle/>
        <a:p>
          <a:endParaRPr lang="en-US"/>
        </a:p>
      </dgm:t>
    </dgm:pt>
    <dgm:pt modelId="{16837D9F-4A15-49BA-8D53-080C93475284}" type="pres">
      <dgm:prSet presAssocID="{117EA205-1F02-4D72-9328-DDEB95BAC4D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60F80F-77E1-4120-8C05-2843E483DE1F}" type="pres">
      <dgm:prSet presAssocID="{F78AA7F5-E9A9-405C-B5CC-DC2D305B2DE2}" presName="root1" presStyleCnt="0"/>
      <dgm:spPr/>
    </dgm:pt>
    <dgm:pt modelId="{8F4E3858-0C36-4291-8AB0-C963A18E6926}" type="pres">
      <dgm:prSet presAssocID="{F78AA7F5-E9A9-405C-B5CC-DC2D305B2DE2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0E640F-D96E-488D-A8F6-573629C0D60A}" type="pres">
      <dgm:prSet presAssocID="{F78AA7F5-E9A9-405C-B5CC-DC2D305B2DE2}" presName="level2hierChild" presStyleCnt="0"/>
      <dgm:spPr/>
    </dgm:pt>
    <dgm:pt modelId="{CBD5D3AD-E5F1-4102-9961-01087F352EB8}" type="pres">
      <dgm:prSet presAssocID="{87A30F30-AFB4-4880-89BC-981E10D4FBB9}" presName="root1" presStyleCnt="0"/>
      <dgm:spPr/>
    </dgm:pt>
    <dgm:pt modelId="{A50E3D32-C15A-4548-8035-A11317F325C2}" type="pres">
      <dgm:prSet presAssocID="{87A30F30-AFB4-4880-89BC-981E10D4FBB9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5868BC-06E0-49CB-9A46-7F296D2122D5}" type="pres">
      <dgm:prSet presAssocID="{87A30F30-AFB4-4880-89BC-981E10D4FBB9}" presName="level2hierChild" presStyleCnt="0"/>
      <dgm:spPr/>
    </dgm:pt>
    <dgm:pt modelId="{DC01CB3A-57F6-45B0-9E24-CA820DBA4B86}" type="pres">
      <dgm:prSet presAssocID="{F755FD2E-93F6-4640-9CDE-7E34BA07637E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F2DA996-58AC-4BCB-BFF4-F139C6AD1214}" type="pres">
      <dgm:prSet presAssocID="{F755FD2E-93F6-4640-9CDE-7E34BA07637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3D191CF-2143-43D8-8921-DD266326F0BC}" type="pres">
      <dgm:prSet presAssocID="{6F6A4FA1-94D3-4E65-98E9-7BD8B6DDDD71}" presName="root2" presStyleCnt="0"/>
      <dgm:spPr/>
    </dgm:pt>
    <dgm:pt modelId="{8BFDA327-295D-46B3-926D-33F13FAD831E}" type="pres">
      <dgm:prSet presAssocID="{6F6A4FA1-94D3-4E65-98E9-7BD8B6DDDD7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6980CF-657D-409C-9010-1ECB619F3464}" type="pres">
      <dgm:prSet presAssocID="{6F6A4FA1-94D3-4E65-98E9-7BD8B6DDDD71}" presName="level3hierChild" presStyleCnt="0"/>
      <dgm:spPr/>
    </dgm:pt>
    <dgm:pt modelId="{04EB434F-BACD-4F34-BC03-CFC129DF6BB6}" type="pres">
      <dgm:prSet presAssocID="{CA310B3D-F348-4EAD-BAB5-3083FBDF05AC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DAD4142F-EC1C-45C6-9704-D6B27BF3016F}" type="pres">
      <dgm:prSet presAssocID="{CA310B3D-F348-4EAD-BAB5-3083FBDF05A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EB63022-20B9-4A98-8D54-76DE699C0D46}" type="pres">
      <dgm:prSet presAssocID="{A4E346EF-6544-4C56-81F1-3557CC299EC6}" presName="root2" presStyleCnt="0"/>
      <dgm:spPr/>
    </dgm:pt>
    <dgm:pt modelId="{3B4D00C5-C82D-418A-A06C-EAA482542A1E}" type="pres">
      <dgm:prSet presAssocID="{A4E346EF-6544-4C56-81F1-3557CC299EC6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633239-5362-477C-8DB9-B3AC3F0BF251}" type="pres">
      <dgm:prSet presAssocID="{A4E346EF-6544-4C56-81F1-3557CC299EC6}" presName="level3hierChild" presStyleCnt="0"/>
      <dgm:spPr/>
    </dgm:pt>
  </dgm:ptLst>
  <dgm:cxnLst>
    <dgm:cxn modelId="{56B649DD-E6E8-4027-950F-5F1A741BC78C}" type="presOf" srcId="{87A30F30-AFB4-4880-89BC-981E10D4FBB9}" destId="{A50E3D32-C15A-4548-8035-A11317F325C2}" srcOrd="0" destOrd="0" presId="urn:microsoft.com/office/officeart/2005/8/layout/hierarchy2"/>
    <dgm:cxn modelId="{821F32ED-07BC-4967-9EB2-02B6A0DE700A}" srcId="{87A30F30-AFB4-4880-89BC-981E10D4FBB9}" destId="{6F6A4FA1-94D3-4E65-98E9-7BD8B6DDDD71}" srcOrd="0" destOrd="0" parTransId="{F755FD2E-93F6-4640-9CDE-7E34BA07637E}" sibTransId="{84A878C2-F1A1-4860-8178-49E693FB7779}"/>
    <dgm:cxn modelId="{1DFA1483-96BD-47B1-B85B-2E02C59185F7}" type="presOf" srcId="{CA310B3D-F348-4EAD-BAB5-3083FBDF05AC}" destId="{DAD4142F-EC1C-45C6-9704-D6B27BF3016F}" srcOrd="1" destOrd="0" presId="urn:microsoft.com/office/officeart/2005/8/layout/hierarchy2"/>
    <dgm:cxn modelId="{88017156-790F-421B-B70E-8AA110501E7F}" type="presOf" srcId="{A4E346EF-6544-4C56-81F1-3557CC299EC6}" destId="{3B4D00C5-C82D-418A-A06C-EAA482542A1E}" srcOrd="0" destOrd="0" presId="urn:microsoft.com/office/officeart/2005/8/layout/hierarchy2"/>
    <dgm:cxn modelId="{55AB6620-2CE1-4340-BF1C-1DB3BA2084C1}" type="presOf" srcId="{F755FD2E-93F6-4640-9CDE-7E34BA07637E}" destId="{DC01CB3A-57F6-45B0-9E24-CA820DBA4B86}" srcOrd="0" destOrd="0" presId="urn:microsoft.com/office/officeart/2005/8/layout/hierarchy2"/>
    <dgm:cxn modelId="{A103FEF6-E7B5-4DFC-85A3-678472D63509}" type="presOf" srcId="{CA310B3D-F348-4EAD-BAB5-3083FBDF05AC}" destId="{04EB434F-BACD-4F34-BC03-CFC129DF6BB6}" srcOrd="0" destOrd="0" presId="urn:microsoft.com/office/officeart/2005/8/layout/hierarchy2"/>
    <dgm:cxn modelId="{624F2468-D696-4B59-B896-7050F79E722B}" type="presOf" srcId="{F755FD2E-93F6-4640-9CDE-7E34BA07637E}" destId="{7F2DA996-58AC-4BCB-BFF4-F139C6AD1214}" srcOrd="1" destOrd="0" presId="urn:microsoft.com/office/officeart/2005/8/layout/hierarchy2"/>
    <dgm:cxn modelId="{8E876AB9-DEDD-4EF0-A5B7-B1CDEF085321}" srcId="{117EA205-1F02-4D72-9328-DDEB95BAC4DE}" destId="{87A30F30-AFB4-4880-89BC-981E10D4FBB9}" srcOrd="1" destOrd="0" parTransId="{CD770B01-02E9-4910-9457-7D20D01F0F91}" sibTransId="{921BB3E9-C461-4B65-BBE6-41D542C170BE}"/>
    <dgm:cxn modelId="{C2077F9F-751A-4390-8B28-01FE2A956753}" type="presOf" srcId="{F78AA7F5-E9A9-405C-B5CC-DC2D305B2DE2}" destId="{8F4E3858-0C36-4291-8AB0-C963A18E6926}" srcOrd="0" destOrd="0" presId="urn:microsoft.com/office/officeart/2005/8/layout/hierarchy2"/>
    <dgm:cxn modelId="{E44DAE5C-5AF6-4573-AB24-964B5737CC5F}" srcId="{87A30F30-AFB4-4880-89BC-981E10D4FBB9}" destId="{A4E346EF-6544-4C56-81F1-3557CC299EC6}" srcOrd="1" destOrd="0" parTransId="{CA310B3D-F348-4EAD-BAB5-3083FBDF05AC}" sibTransId="{11FEDBD3-B7B8-4EC0-B4E4-E392C577612E}"/>
    <dgm:cxn modelId="{D1848ED3-0830-4A97-9F0E-98F8727EC61A}" type="presOf" srcId="{6F6A4FA1-94D3-4E65-98E9-7BD8B6DDDD71}" destId="{8BFDA327-295D-46B3-926D-33F13FAD831E}" srcOrd="0" destOrd="0" presId="urn:microsoft.com/office/officeart/2005/8/layout/hierarchy2"/>
    <dgm:cxn modelId="{562B568D-DAE7-4751-87F4-3FBEC7B79A27}" type="presOf" srcId="{117EA205-1F02-4D72-9328-DDEB95BAC4DE}" destId="{16837D9F-4A15-49BA-8D53-080C93475284}" srcOrd="0" destOrd="0" presId="urn:microsoft.com/office/officeart/2005/8/layout/hierarchy2"/>
    <dgm:cxn modelId="{7F1C66AE-5318-4D22-9D8D-1356C9BAA468}" srcId="{117EA205-1F02-4D72-9328-DDEB95BAC4DE}" destId="{F78AA7F5-E9A9-405C-B5CC-DC2D305B2DE2}" srcOrd="0" destOrd="0" parTransId="{3A9D9AD8-5815-4321-84B3-C94CCAA690D7}" sibTransId="{D42C03FB-C602-4DD0-B5AC-9EC7E7A8D014}"/>
    <dgm:cxn modelId="{F13DE569-5F61-438A-A66D-79FB3C3859E9}" type="presParOf" srcId="{16837D9F-4A15-49BA-8D53-080C93475284}" destId="{3B60F80F-77E1-4120-8C05-2843E483DE1F}" srcOrd="0" destOrd="0" presId="urn:microsoft.com/office/officeart/2005/8/layout/hierarchy2"/>
    <dgm:cxn modelId="{275034BC-906E-476E-A579-78D86B47E109}" type="presParOf" srcId="{3B60F80F-77E1-4120-8C05-2843E483DE1F}" destId="{8F4E3858-0C36-4291-8AB0-C963A18E6926}" srcOrd="0" destOrd="0" presId="urn:microsoft.com/office/officeart/2005/8/layout/hierarchy2"/>
    <dgm:cxn modelId="{311FA09C-8F5B-45C5-8561-05DBF2EA157D}" type="presParOf" srcId="{3B60F80F-77E1-4120-8C05-2843E483DE1F}" destId="{140E640F-D96E-488D-A8F6-573629C0D60A}" srcOrd="1" destOrd="0" presId="urn:microsoft.com/office/officeart/2005/8/layout/hierarchy2"/>
    <dgm:cxn modelId="{BFC880DD-131A-4281-B674-0E9C9263AD71}" type="presParOf" srcId="{16837D9F-4A15-49BA-8D53-080C93475284}" destId="{CBD5D3AD-E5F1-4102-9961-01087F352EB8}" srcOrd="1" destOrd="0" presId="urn:microsoft.com/office/officeart/2005/8/layout/hierarchy2"/>
    <dgm:cxn modelId="{388F22D5-85BE-4CB4-B38E-08B8B0BE58F2}" type="presParOf" srcId="{CBD5D3AD-E5F1-4102-9961-01087F352EB8}" destId="{A50E3D32-C15A-4548-8035-A11317F325C2}" srcOrd="0" destOrd="0" presId="urn:microsoft.com/office/officeart/2005/8/layout/hierarchy2"/>
    <dgm:cxn modelId="{80B463EE-5D79-4A51-A30D-F921B6A6869D}" type="presParOf" srcId="{CBD5D3AD-E5F1-4102-9961-01087F352EB8}" destId="{9D5868BC-06E0-49CB-9A46-7F296D2122D5}" srcOrd="1" destOrd="0" presId="urn:microsoft.com/office/officeart/2005/8/layout/hierarchy2"/>
    <dgm:cxn modelId="{46BB25A1-01B7-47EB-B889-7D4F572E733B}" type="presParOf" srcId="{9D5868BC-06E0-49CB-9A46-7F296D2122D5}" destId="{DC01CB3A-57F6-45B0-9E24-CA820DBA4B86}" srcOrd="0" destOrd="0" presId="urn:microsoft.com/office/officeart/2005/8/layout/hierarchy2"/>
    <dgm:cxn modelId="{7147B1B1-3B82-48A7-BBE1-2A596CAE9423}" type="presParOf" srcId="{DC01CB3A-57F6-45B0-9E24-CA820DBA4B86}" destId="{7F2DA996-58AC-4BCB-BFF4-F139C6AD1214}" srcOrd="0" destOrd="0" presId="urn:microsoft.com/office/officeart/2005/8/layout/hierarchy2"/>
    <dgm:cxn modelId="{E37F396A-8FF2-498C-B3DC-660B92598480}" type="presParOf" srcId="{9D5868BC-06E0-49CB-9A46-7F296D2122D5}" destId="{03D191CF-2143-43D8-8921-DD266326F0BC}" srcOrd="1" destOrd="0" presId="urn:microsoft.com/office/officeart/2005/8/layout/hierarchy2"/>
    <dgm:cxn modelId="{68EC5680-0BF9-46E5-9208-715E7EBC173B}" type="presParOf" srcId="{03D191CF-2143-43D8-8921-DD266326F0BC}" destId="{8BFDA327-295D-46B3-926D-33F13FAD831E}" srcOrd="0" destOrd="0" presId="urn:microsoft.com/office/officeart/2005/8/layout/hierarchy2"/>
    <dgm:cxn modelId="{50585446-AC62-4F55-9CC5-AEDC29F23148}" type="presParOf" srcId="{03D191CF-2143-43D8-8921-DD266326F0BC}" destId="{2A6980CF-657D-409C-9010-1ECB619F3464}" srcOrd="1" destOrd="0" presId="urn:microsoft.com/office/officeart/2005/8/layout/hierarchy2"/>
    <dgm:cxn modelId="{432D7E5F-C73D-4A1D-A276-9B7F6C5DDBEB}" type="presParOf" srcId="{9D5868BC-06E0-49CB-9A46-7F296D2122D5}" destId="{04EB434F-BACD-4F34-BC03-CFC129DF6BB6}" srcOrd="2" destOrd="0" presId="urn:microsoft.com/office/officeart/2005/8/layout/hierarchy2"/>
    <dgm:cxn modelId="{664F10C6-59ED-4C63-9D62-8CDFDE70D45C}" type="presParOf" srcId="{04EB434F-BACD-4F34-BC03-CFC129DF6BB6}" destId="{DAD4142F-EC1C-45C6-9704-D6B27BF3016F}" srcOrd="0" destOrd="0" presId="urn:microsoft.com/office/officeart/2005/8/layout/hierarchy2"/>
    <dgm:cxn modelId="{512488E4-4740-4907-8165-ADA9FCB67838}" type="presParOf" srcId="{9D5868BC-06E0-49CB-9A46-7F296D2122D5}" destId="{EEB63022-20B9-4A98-8D54-76DE699C0D46}" srcOrd="3" destOrd="0" presId="urn:microsoft.com/office/officeart/2005/8/layout/hierarchy2"/>
    <dgm:cxn modelId="{DA446D4B-CD35-4AB4-ACED-60C51EA2D443}" type="presParOf" srcId="{EEB63022-20B9-4A98-8D54-76DE699C0D46}" destId="{3B4D00C5-C82D-418A-A06C-EAA482542A1E}" srcOrd="0" destOrd="0" presId="urn:microsoft.com/office/officeart/2005/8/layout/hierarchy2"/>
    <dgm:cxn modelId="{1632B5E3-0306-41D4-B1FA-23DD085A4183}" type="presParOf" srcId="{EEB63022-20B9-4A98-8D54-76DE699C0D46}" destId="{90633239-5362-477C-8DB9-B3AC3F0BF25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CC5FF-283D-4437-9854-5AF06D20B9EB}">
      <dsp:nvSpPr>
        <dsp:cNvPr id="0" name=""/>
        <dsp:cNvSpPr/>
      </dsp:nvSpPr>
      <dsp:spPr>
        <a:xfrm>
          <a:off x="391644" y="2269"/>
          <a:ext cx="2814339" cy="14071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/>
            <a:t>The recognition of patterns is important for the classification, sorting and searching of the required patterns in large textile industries.</a:t>
          </a:r>
          <a:endParaRPr lang="en-US" sz="1700" kern="1200"/>
        </a:p>
      </dsp:txBody>
      <dsp:txXfrm>
        <a:off x="432859" y="43484"/>
        <a:ext cx="2731909" cy="1324739"/>
      </dsp:txXfrm>
    </dsp:sp>
    <dsp:sp modelId="{A81E6CB8-C150-46C2-8B21-62987A07170D}">
      <dsp:nvSpPr>
        <dsp:cNvPr id="0" name=""/>
        <dsp:cNvSpPr/>
      </dsp:nvSpPr>
      <dsp:spPr>
        <a:xfrm>
          <a:off x="391644" y="1620515"/>
          <a:ext cx="2814339" cy="14071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/>
            <a:t>Uses:</a:t>
          </a:r>
          <a:endParaRPr lang="en-US" sz="1700" kern="1200"/>
        </a:p>
      </dsp:txBody>
      <dsp:txXfrm>
        <a:off x="432859" y="1661730"/>
        <a:ext cx="2731909" cy="1324739"/>
      </dsp:txXfrm>
    </dsp:sp>
    <dsp:sp modelId="{455C8C8A-949F-4570-83D5-E3D1EB064E59}">
      <dsp:nvSpPr>
        <dsp:cNvPr id="0" name=""/>
        <dsp:cNvSpPr/>
      </dsp:nvSpPr>
      <dsp:spPr>
        <a:xfrm rot="19457599">
          <a:off x="3075677" y="1892292"/>
          <a:ext cx="138634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86348" y="2724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34193" y="1884879"/>
        <a:ext cx="69317" cy="69317"/>
      </dsp:txXfrm>
    </dsp:sp>
    <dsp:sp modelId="{77B8D56F-815F-40AD-9E1B-29ED9CD10652}">
      <dsp:nvSpPr>
        <dsp:cNvPr id="0" name=""/>
        <dsp:cNvSpPr/>
      </dsp:nvSpPr>
      <dsp:spPr>
        <a:xfrm>
          <a:off x="4331719" y="811392"/>
          <a:ext cx="2814339" cy="14071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/>
            <a:t>Helps in maintaining a database across all branches of the industry</a:t>
          </a:r>
          <a:endParaRPr lang="en-US" sz="1700" kern="1200"/>
        </a:p>
      </dsp:txBody>
      <dsp:txXfrm>
        <a:off x="4372934" y="852607"/>
        <a:ext cx="2731909" cy="1324739"/>
      </dsp:txXfrm>
    </dsp:sp>
    <dsp:sp modelId="{1ADC3D57-BC9E-4574-956D-EC518BA5908A}">
      <dsp:nvSpPr>
        <dsp:cNvPr id="0" name=""/>
        <dsp:cNvSpPr/>
      </dsp:nvSpPr>
      <dsp:spPr>
        <a:xfrm rot="2142401">
          <a:off x="3075677" y="2701415"/>
          <a:ext cx="138634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86348" y="2724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34193" y="2694002"/>
        <a:ext cx="69317" cy="69317"/>
      </dsp:txXfrm>
    </dsp:sp>
    <dsp:sp modelId="{AEF8CEB9-81DC-495D-BA28-E4AB0DD2BC5E}">
      <dsp:nvSpPr>
        <dsp:cNvPr id="0" name=""/>
        <dsp:cNvSpPr/>
      </dsp:nvSpPr>
      <dsp:spPr>
        <a:xfrm>
          <a:off x="4331719" y="2429637"/>
          <a:ext cx="2814339" cy="14071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/>
            <a:t>Individual designers recognize the patterns used by professionals/ other designers</a:t>
          </a:r>
          <a:endParaRPr lang="en-US" sz="1700" kern="1200" dirty="0"/>
        </a:p>
      </dsp:txBody>
      <dsp:txXfrm>
        <a:off x="4372934" y="2470852"/>
        <a:ext cx="2731909" cy="1324739"/>
      </dsp:txXfrm>
    </dsp:sp>
    <dsp:sp modelId="{B5FF375D-3BE4-4BC5-B313-CC2D01B11998}">
      <dsp:nvSpPr>
        <dsp:cNvPr id="0" name=""/>
        <dsp:cNvSpPr/>
      </dsp:nvSpPr>
      <dsp:spPr>
        <a:xfrm>
          <a:off x="391644" y="3238760"/>
          <a:ext cx="2814339" cy="14071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/>
            <a:t>Requires algorithms to differentiate between different colours of the same pattern, and minute details that are hard to detect for the untrained eye</a:t>
          </a:r>
          <a:endParaRPr lang="en-US" sz="1700" kern="1200" dirty="0"/>
        </a:p>
      </dsp:txBody>
      <dsp:txXfrm>
        <a:off x="432859" y="3279975"/>
        <a:ext cx="2731909" cy="1324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77ECE-3152-490A-8F67-7A02D8192BF9}">
      <dsp:nvSpPr>
        <dsp:cNvPr id="0" name=""/>
        <dsp:cNvSpPr/>
      </dsp:nvSpPr>
      <dsp:spPr>
        <a:xfrm>
          <a:off x="0" y="774618"/>
          <a:ext cx="4550113" cy="24741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baseline="0" dirty="0"/>
            <a:t>3D</a:t>
          </a:r>
          <a:r>
            <a:rPr lang="en-US" sz="1900" kern="1200" dirty="0"/>
            <a:t> distribution of color space</a:t>
          </a:r>
        </a:p>
      </dsp:txBody>
      <dsp:txXfrm>
        <a:off x="0" y="774618"/>
        <a:ext cx="1365033" cy="2474123"/>
      </dsp:txXfrm>
    </dsp:sp>
    <dsp:sp modelId="{C790A9CD-D0D3-4D76-9951-B7B9FE45394D}">
      <dsp:nvSpPr>
        <dsp:cNvPr id="0" name=""/>
        <dsp:cNvSpPr/>
      </dsp:nvSpPr>
      <dsp:spPr>
        <a:xfrm>
          <a:off x="1365744" y="980795"/>
          <a:ext cx="3092654" cy="2061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0" i="0" kern="1200" baseline="0"/>
            <a:t>Multispectral</a:t>
          </a:r>
          <a:r>
            <a:rPr lang="en-US" sz="3300" b="0" i="0" kern="1200"/>
            <a:t> images with high data density</a:t>
          </a:r>
          <a:endParaRPr lang="en-US" sz="3300" kern="1200"/>
        </a:p>
      </dsp:txBody>
      <dsp:txXfrm>
        <a:off x="1426131" y="1041182"/>
        <a:ext cx="2971880" cy="19409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828CE-252F-4F91-8A23-A153890449FE}">
      <dsp:nvSpPr>
        <dsp:cNvPr id="0" name=""/>
        <dsp:cNvSpPr/>
      </dsp:nvSpPr>
      <dsp:spPr>
        <a:xfrm>
          <a:off x="0" y="815439"/>
          <a:ext cx="4550113" cy="24741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/>
            <a:t>Multiple images </a:t>
          </a:r>
          <a:r>
            <a:rPr lang="en-US" sz="1600" kern="1200" dirty="0"/>
            <a:t>for</a:t>
          </a:r>
          <a:r>
            <a:rPr lang="en-US" sz="1600" kern="1200" baseline="0" dirty="0"/>
            <a:t> </a:t>
          </a:r>
          <a:r>
            <a:rPr lang="en-US" sz="1600" kern="1200" dirty="0"/>
            <a:t>one pattern, 4-sided lighting</a:t>
          </a:r>
        </a:p>
      </dsp:txBody>
      <dsp:txXfrm>
        <a:off x="0" y="815439"/>
        <a:ext cx="1365033" cy="2474123"/>
      </dsp:txXfrm>
    </dsp:sp>
    <dsp:sp modelId="{7FC4FC96-5AD7-4994-8671-13065A4EBECC}">
      <dsp:nvSpPr>
        <dsp:cNvPr id="0" name=""/>
        <dsp:cNvSpPr/>
      </dsp:nvSpPr>
      <dsp:spPr>
        <a:xfrm>
          <a:off x="1365744" y="1021616"/>
          <a:ext cx="3092654" cy="2061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0" i="0" kern="1200" baseline="0" dirty="0"/>
            <a:t>Weave </a:t>
          </a:r>
          <a:r>
            <a:rPr lang="en-US" sz="4300" b="0" i="0" kern="1200" dirty="0"/>
            <a:t>pattern detection</a:t>
          </a:r>
        </a:p>
      </dsp:txBody>
      <dsp:txXfrm>
        <a:off x="1426131" y="1082003"/>
        <a:ext cx="2971880" cy="1940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5DBE3-CFD3-4DDB-873A-C05288270FF2}">
      <dsp:nvSpPr>
        <dsp:cNvPr id="0" name=""/>
        <dsp:cNvSpPr/>
      </dsp:nvSpPr>
      <dsp:spPr>
        <a:xfrm>
          <a:off x="0" y="1669"/>
          <a:ext cx="7290055" cy="8463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1067C5-89C2-4CFA-8BA6-E6B36CA47745}">
      <dsp:nvSpPr>
        <dsp:cNvPr id="0" name=""/>
        <dsp:cNvSpPr/>
      </dsp:nvSpPr>
      <dsp:spPr>
        <a:xfrm>
          <a:off x="256011" y="192091"/>
          <a:ext cx="465476" cy="46547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8E29D-8503-4AB5-B77D-996339C533AB}">
      <dsp:nvSpPr>
        <dsp:cNvPr id="0" name=""/>
        <dsp:cNvSpPr/>
      </dsp:nvSpPr>
      <dsp:spPr>
        <a:xfrm>
          <a:off x="977499" y="1669"/>
          <a:ext cx="6312555" cy="8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69" tIns="89569" rIns="89569" bIns="89569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/>
            <a:t>Input image is taken using a phone camera</a:t>
          </a:r>
          <a:endParaRPr lang="en-US" sz="2100" kern="1200"/>
        </a:p>
      </dsp:txBody>
      <dsp:txXfrm>
        <a:off x="977499" y="1669"/>
        <a:ext cx="6312555" cy="846320"/>
      </dsp:txXfrm>
    </dsp:sp>
    <dsp:sp modelId="{F3CBF767-56A4-42EF-831A-8E4C3F005682}">
      <dsp:nvSpPr>
        <dsp:cNvPr id="0" name=""/>
        <dsp:cNvSpPr/>
      </dsp:nvSpPr>
      <dsp:spPr>
        <a:xfrm>
          <a:off x="0" y="1059569"/>
          <a:ext cx="7290055" cy="8463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FCC75-E61F-44A8-8E6B-CED72F910DFF}">
      <dsp:nvSpPr>
        <dsp:cNvPr id="0" name=""/>
        <dsp:cNvSpPr/>
      </dsp:nvSpPr>
      <dsp:spPr>
        <a:xfrm>
          <a:off x="256011" y="1249991"/>
          <a:ext cx="465476" cy="46547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FDA1-9483-40B8-837A-8173D5CD3BA2}">
      <dsp:nvSpPr>
        <dsp:cNvPr id="0" name=""/>
        <dsp:cNvSpPr/>
      </dsp:nvSpPr>
      <dsp:spPr>
        <a:xfrm>
          <a:off x="977499" y="1059569"/>
          <a:ext cx="6312555" cy="8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69" tIns="89569" rIns="89569" bIns="89569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/>
            <a:t>Dataset is present on the computer/server and more images can be appended easily</a:t>
          </a:r>
          <a:endParaRPr lang="en-US" sz="2100" kern="1200"/>
        </a:p>
      </dsp:txBody>
      <dsp:txXfrm>
        <a:off x="977499" y="1059569"/>
        <a:ext cx="6312555" cy="846320"/>
      </dsp:txXfrm>
    </dsp:sp>
    <dsp:sp modelId="{25DFE94A-E015-4DED-8CE6-DE525E669CBF}">
      <dsp:nvSpPr>
        <dsp:cNvPr id="0" name=""/>
        <dsp:cNvSpPr/>
      </dsp:nvSpPr>
      <dsp:spPr>
        <a:xfrm>
          <a:off x="0" y="2117470"/>
          <a:ext cx="7290055" cy="8463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06DEF-50CB-4265-8C2F-4A4118D55310}">
      <dsp:nvSpPr>
        <dsp:cNvPr id="0" name=""/>
        <dsp:cNvSpPr/>
      </dsp:nvSpPr>
      <dsp:spPr>
        <a:xfrm>
          <a:off x="256011" y="2307892"/>
          <a:ext cx="465476" cy="46547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60B93-1BAA-4754-83BD-FF93E5DD5FFC}">
      <dsp:nvSpPr>
        <dsp:cNvPr id="0" name=""/>
        <dsp:cNvSpPr/>
      </dsp:nvSpPr>
      <dsp:spPr>
        <a:xfrm>
          <a:off x="977499" y="2117470"/>
          <a:ext cx="6312555" cy="8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69" tIns="89569" rIns="89569" bIns="89569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/>
            <a:t>Image histogram calculated and compared with those of all images in the dataset</a:t>
          </a:r>
          <a:endParaRPr lang="en-US" sz="2100" kern="1200"/>
        </a:p>
      </dsp:txBody>
      <dsp:txXfrm>
        <a:off x="977499" y="2117470"/>
        <a:ext cx="6312555" cy="846320"/>
      </dsp:txXfrm>
    </dsp:sp>
    <dsp:sp modelId="{FADA72EC-1F1E-46A2-9686-A8B6FA7C0D16}">
      <dsp:nvSpPr>
        <dsp:cNvPr id="0" name=""/>
        <dsp:cNvSpPr/>
      </dsp:nvSpPr>
      <dsp:spPr>
        <a:xfrm>
          <a:off x="0" y="3175370"/>
          <a:ext cx="7290055" cy="8463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08688-0DE8-4FD0-B37F-4021A9BFD71C}">
      <dsp:nvSpPr>
        <dsp:cNvPr id="0" name=""/>
        <dsp:cNvSpPr/>
      </dsp:nvSpPr>
      <dsp:spPr>
        <a:xfrm>
          <a:off x="256011" y="3365792"/>
          <a:ext cx="465476" cy="465476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77B7B-92BE-4685-ADA9-2FD25932EF4C}">
      <dsp:nvSpPr>
        <dsp:cNvPr id="0" name=""/>
        <dsp:cNvSpPr/>
      </dsp:nvSpPr>
      <dsp:spPr>
        <a:xfrm>
          <a:off x="977499" y="3175370"/>
          <a:ext cx="6312555" cy="8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69" tIns="89569" rIns="89569" bIns="89569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/>
            <a:t>If no matches are found, or there’s more than one match, feature matching is used to find the correct match</a:t>
          </a:r>
          <a:endParaRPr lang="en-US" sz="2100" kern="1200"/>
        </a:p>
      </dsp:txBody>
      <dsp:txXfrm>
        <a:off x="977499" y="3175370"/>
        <a:ext cx="6312555" cy="8463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E3858-0C36-4291-8AB0-C963A18E6926}">
      <dsp:nvSpPr>
        <dsp:cNvPr id="0" name=""/>
        <dsp:cNvSpPr/>
      </dsp:nvSpPr>
      <dsp:spPr>
        <a:xfrm>
          <a:off x="3159" y="73009"/>
          <a:ext cx="3172366" cy="1586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/>
            <a:t>Simple methods are used since the dataset is large. New computations are required for each pattern</a:t>
          </a:r>
          <a:endParaRPr lang="en-US" sz="1900" kern="1200"/>
        </a:p>
      </dsp:txBody>
      <dsp:txXfrm>
        <a:off x="49617" y="119467"/>
        <a:ext cx="3079450" cy="1493267"/>
      </dsp:txXfrm>
    </dsp:sp>
    <dsp:sp modelId="{A50E3D32-C15A-4548-8035-A11317F325C2}">
      <dsp:nvSpPr>
        <dsp:cNvPr id="0" name=""/>
        <dsp:cNvSpPr/>
      </dsp:nvSpPr>
      <dsp:spPr>
        <a:xfrm>
          <a:off x="3159" y="1897120"/>
          <a:ext cx="3172366" cy="1586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/>
            <a:t>Assumptions</a:t>
          </a:r>
          <a:endParaRPr lang="en-US" sz="1900" kern="1200"/>
        </a:p>
      </dsp:txBody>
      <dsp:txXfrm>
        <a:off x="49617" y="1943578"/>
        <a:ext cx="3079450" cy="1493267"/>
      </dsp:txXfrm>
    </dsp:sp>
    <dsp:sp modelId="{DC01CB3A-57F6-45B0-9E24-CA820DBA4B86}">
      <dsp:nvSpPr>
        <dsp:cNvPr id="0" name=""/>
        <dsp:cNvSpPr/>
      </dsp:nvSpPr>
      <dsp:spPr>
        <a:xfrm rot="19457599">
          <a:off x="3028643" y="2202235"/>
          <a:ext cx="1562712" cy="63896"/>
        </a:xfrm>
        <a:custGeom>
          <a:avLst/>
          <a:gdLst/>
          <a:ahLst/>
          <a:cxnLst/>
          <a:rect l="0" t="0" r="0" b="0"/>
          <a:pathLst>
            <a:path>
              <a:moveTo>
                <a:pt x="0" y="31948"/>
              </a:moveTo>
              <a:lnTo>
                <a:pt x="1562712" y="319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770931" y="2195116"/>
        <a:ext cx="78135" cy="78135"/>
      </dsp:txXfrm>
    </dsp:sp>
    <dsp:sp modelId="{8BFDA327-295D-46B3-926D-33F13FAD831E}">
      <dsp:nvSpPr>
        <dsp:cNvPr id="0" name=""/>
        <dsp:cNvSpPr/>
      </dsp:nvSpPr>
      <dsp:spPr>
        <a:xfrm>
          <a:off x="4444472" y="985064"/>
          <a:ext cx="3172366" cy="1586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/>
            <a:t>Input image is taken with ambient environmental lighting using the inbuilt flash of the phone</a:t>
          </a:r>
          <a:endParaRPr lang="en-US" sz="1900" kern="1200" dirty="0"/>
        </a:p>
      </dsp:txBody>
      <dsp:txXfrm>
        <a:off x="4490930" y="1031522"/>
        <a:ext cx="3079450" cy="1493267"/>
      </dsp:txXfrm>
    </dsp:sp>
    <dsp:sp modelId="{04EB434F-BACD-4F34-BC03-CFC129DF6BB6}">
      <dsp:nvSpPr>
        <dsp:cNvPr id="0" name=""/>
        <dsp:cNvSpPr/>
      </dsp:nvSpPr>
      <dsp:spPr>
        <a:xfrm rot="2142401">
          <a:off x="3028643" y="3114291"/>
          <a:ext cx="1562712" cy="63896"/>
        </a:xfrm>
        <a:custGeom>
          <a:avLst/>
          <a:gdLst/>
          <a:ahLst/>
          <a:cxnLst/>
          <a:rect l="0" t="0" r="0" b="0"/>
          <a:pathLst>
            <a:path>
              <a:moveTo>
                <a:pt x="0" y="31948"/>
              </a:moveTo>
              <a:lnTo>
                <a:pt x="1562712" y="319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770931" y="3107171"/>
        <a:ext cx="78135" cy="78135"/>
      </dsp:txXfrm>
    </dsp:sp>
    <dsp:sp modelId="{3B4D00C5-C82D-418A-A06C-EAA482542A1E}">
      <dsp:nvSpPr>
        <dsp:cNvPr id="0" name=""/>
        <dsp:cNvSpPr/>
      </dsp:nvSpPr>
      <dsp:spPr>
        <a:xfrm>
          <a:off x="4444472" y="2809175"/>
          <a:ext cx="3172366" cy="1586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/>
            <a:t>Image is oriented correctly(Can be accounted for by checking the features by rotating the input image but computational intensity increases)</a:t>
          </a:r>
          <a:endParaRPr lang="en-US" sz="1900" kern="1200"/>
        </a:p>
      </dsp:txBody>
      <dsp:txXfrm>
        <a:off x="4490930" y="2855633"/>
        <a:ext cx="3079450" cy="1493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36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70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4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5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6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7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5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2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73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86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usheezy.com/patterns/19258-dots-crosses-patterns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s10845-022-01947-8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Pattern recognition for printed material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7022" y="4851280"/>
            <a:ext cx="2545442" cy="1680754"/>
          </a:xfrm>
        </p:spPr>
        <p:txBody>
          <a:bodyPr>
            <a:normAutofit/>
          </a:bodyPr>
          <a:lstStyle/>
          <a:p>
            <a:r>
              <a:rPr lang="en-US" b="1" dirty="0"/>
              <a:t>Shreyas Rao:  190929004</a:t>
            </a:r>
            <a:endParaRPr lang="en-IN" dirty="0"/>
          </a:p>
          <a:p>
            <a:r>
              <a:rPr lang="en-US" b="1" dirty="0"/>
              <a:t>Tejal V Shetty: 190929006</a:t>
            </a:r>
            <a:endParaRPr lang="en-IN" dirty="0"/>
          </a:p>
          <a:p>
            <a:r>
              <a:rPr lang="en-US" b="1" dirty="0"/>
              <a:t>Saurabh Patel: 190929138</a:t>
            </a:r>
            <a:endParaRPr lang="en-IN" dirty="0"/>
          </a:p>
          <a:p>
            <a:r>
              <a:rPr lang="en-US" b="1" dirty="0"/>
              <a:t>Chirag Shetty:  190929210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4426545" cy="1499616"/>
          </a:xfrm>
        </p:spPr>
        <p:txBody>
          <a:bodyPr>
            <a:normAutofit/>
          </a:bodyPr>
          <a:lstStyle/>
          <a:p>
            <a:r>
              <a:rPr lang="en-IN" dirty="0"/>
              <a:t>Method/Algorithm -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3673617" cy="393192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v"/>
            </a:pPr>
            <a:r>
              <a:rPr lang="en-IN" dirty="0"/>
              <a:t>Brute force feature matching</a:t>
            </a:r>
            <a:endParaRPr lang="en-US"/>
          </a:p>
          <a:p>
            <a:pPr>
              <a:buFont typeface="Wingdings" panose="020B0602020104020603" pitchFamily="34" charset="0"/>
              <a:buChar char="v"/>
            </a:pPr>
            <a:r>
              <a:rPr lang="en-IN" dirty="0"/>
              <a:t>Computationally expensive, so higher resolution images take a lot of time to be processed</a:t>
            </a:r>
          </a:p>
          <a:p>
            <a:pPr>
              <a:buFont typeface="Wingdings" panose="020B0602020104020603" pitchFamily="34" charset="0"/>
              <a:buChar char="v"/>
            </a:pPr>
            <a:r>
              <a:rPr lang="en-IN" dirty="0"/>
              <a:t>Orb matching gives the features that are a match in both images</a:t>
            </a:r>
          </a:p>
          <a:p>
            <a:pPr>
              <a:buFont typeface="Wingdings" panose="020B0602020104020603" pitchFamily="34" charset="0"/>
              <a:buChar char="v"/>
            </a:pPr>
            <a:r>
              <a:rPr lang="en-IN" dirty="0"/>
              <a:t>Higher number of matches implies a better fit for the pattern template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28917" t="37500" r="30673" b="32292"/>
          <a:stretch>
            <a:fillRect/>
          </a:stretch>
        </p:blipFill>
        <p:spPr bwMode="auto">
          <a:xfrm>
            <a:off x="4724400" y="2438400"/>
            <a:ext cx="4188097" cy="2408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- Histogram</a:t>
            </a:r>
          </a:p>
        </p:txBody>
      </p:sp>
      <p:pic>
        <p:nvPicPr>
          <p:cNvPr id="6" name="Content Placeholder 5" descr="Screenshot (2203)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t="6118" r="1772" b="9283"/>
          <a:stretch/>
        </p:blipFill>
        <p:spPr>
          <a:xfrm>
            <a:off x="620485" y="1961241"/>
            <a:ext cx="7907463" cy="3641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16858" y="5789386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34" charset="0"/>
              <a:buChar char="v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Histogram matching providing the correct</a:t>
            </a:r>
            <a:r>
              <a:rPr kumimoji="0" lang="en-IN" sz="2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match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Result(continued) - Histogram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136" t="10517" r="27981" b="17863"/>
          <a:stretch/>
        </p:blipFill>
        <p:spPr bwMode="auto">
          <a:xfrm>
            <a:off x="941132" y="1828800"/>
            <a:ext cx="6943981" cy="3889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768096" y="6096000"/>
            <a:ext cx="8153400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/>
              <a:buChar char="v"/>
              <a:defRPr/>
            </a:pPr>
            <a:r>
              <a:rPr lang="en-IN" sz="2000" dirty="0"/>
              <a:t>Number of bins used =128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Result(continued) – Feature matching</a:t>
            </a:r>
          </a:p>
        </p:txBody>
      </p:sp>
      <p:pic>
        <p:nvPicPr>
          <p:cNvPr id="5" name="Content Placeholder 4" descr="Screenshot (2206)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482" t="10857" r="28032" b="27714"/>
          <a:stretch/>
        </p:blipFill>
        <p:spPr>
          <a:xfrm>
            <a:off x="587829" y="1946727"/>
            <a:ext cx="8071526" cy="3899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87829" y="6096000"/>
            <a:ext cx="8229600" cy="522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v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Feature matching providing the correct</a:t>
            </a:r>
            <a:r>
              <a:rPr kumimoji="0" lang="en-IN" sz="2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match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Result(continued) – Feature matching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77" t="10111" r="27983" b="25900"/>
          <a:stretch/>
        </p:blipFill>
        <p:spPr bwMode="auto">
          <a:xfrm>
            <a:off x="377372" y="1905000"/>
            <a:ext cx="8382000" cy="4191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3572" y="6324600"/>
            <a:ext cx="8229600" cy="3501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v"/>
              <a:tabLst/>
              <a:defRPr/>
            </a:pPr>
            <a:r>
              <a:rPr lang="en-IN" sz="2000" dirty="0"/>
              <a:t>10 closest matches are mapped 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4426545" cy="1499616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0"/>
            <a:ext cx="4708609" cy="419100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20B0602020104020603" pitchFamily="34" charset="0"/>
              <a:buChar char="v"/>
            </a:pPr>
            <a:r>
              <a:rPr lang="en-IN" sz="1600" dirty="0"/>
              <a:t>Patterns are recognized based on either the colours or the features present in a short period of time</a:t>
            </a:r>
            <a:endParaRPr lang="en-US" sz="1600" dirty="0"/>
          </a:p>
          <a:p>
            <a:pPr>
              <a:buFont typeface="Wingdings" panose="020B0602020104020603" pitchFamily="34" charset="0"/>
              <a:buChar char="v"/>
            </a:pPr>
            <a:r>
              <a:rPr lang="en-IN" sz="1600" dirty="0"/>
              <a:t>Not perfect due to the limited dataset(only one image per pattern), and due to the simplicity of the algorithm</a:t>
            </a:r>
          </a:p>
          <a:p>
            <a:pPr>
              <a:buFont typeface="Wingdings" panose="020B0602020104020603" pitchFamily="34" charset="0"/>
              <a:buChar char="v"/>
            </a:pPr>
            <a:r>
              <a:rPr lang="en-IN" sz="1600" dirty="0"/>
              <a:t>Future scope :</a:t>
            </a:r>
          </a:p>
          <a:p>
            <a:pPr marL="264795" lvl="1">
              <a:buFont typeface="Arial" pitchFamily="18" charset="2"/>
              <a:buChar char="•"/>
            </a:pPr>
            <a:r>
              <a:rPr lang="en-IN" dirty="0"/>
              <a:t>Larger dataset, more computational power would lead to better matches</a:t>
            </a:r>
          </a:p>
          <a:p>
            <a:pPr marL="264795" lvl="1">
              <a:buFont typeface="Arial" pitchFamily="18" charset="2"/>
              <a:buChar char="•"/>
            </a:pPr>
            <a:r>
              <a:rPr lang="en-IN" dirty="0"/>
              <a:t>Can be applied to recognize animal pelt patterns, leaf patterns, etc., that can aid in the classification and recognition of endangered species/rare variants</a:t>
            </a:r>
          </a:p>
          <a:p>
            <a:pPr marL="264795" lvl="1">
              <a:buFont typeface="Arial" pitchFamily="18" charset="2"/>
              <a:buChar char="•"/>
            </a:pPr>
            <a:r>
              <a:rPr lang="en-IN" dirty="0"/>
              <a:t>Can be applied for recognition of architectural patterns, ancient painting styles in different cultures, etc.</a:t>
            </a:r>
          </a:p>
        </p:txBody>
      </p:sp>
      <p:pic>
        <p:nvPicPr>
          <p:cNvPr id="13" name="Picture 14">
            <a:extLst>
              <a:ext uri="{FF2B5EF4-FFF2-40B4-BE49-F238E27FC236}">
                <a16:creationId xmlns:a16="http://schemas.microsoft.com/office/drawing/2014/main" id="{FF88ADD2-7830-F6D3-9288-059A55940A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12344" r="52138" b="1"/>
          <a:stretch/>
        </p:blipFill>
        <p:spPr>
          <a:xfrm>
            <a:off x="5664199" y="10"/>
            <a:ext cx="3479800" cy="6857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426720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100" dirty="0" err="1" smtClean="0"/>
              <a:t>Rosebrock</a:t>
            </a:r>
            <a:r>
              <a:rPr lang="en-IN" sz="2100" dirty="0"/>
              <a:t>, Adrian. “</a:t>
            </a:r>
            <a:r>
              <a:rPr lang="en-IN" sz="2100" dirty="0" err="1"/>
              <a:t>OpenCV</a:t>
            </a:r>
            <a:r>
              <a:rPr lang="en-IN" sz="2100" dirty="0"/>
              <a:t> Image Histograms ( Cv2.calcHist ) - </a:t>
            </a:r>
            <a:r>
              <a:rPr lang="en-IN" sz="2100" dirty="0" err="1"/>
              <a:t>PyImageSearch</a:t>
            </a:r>
            <a:r>
              <a:rPr lang="en-IN" sz="2100" dirty="0"/>
              <a:t>.” </a:t>
            </a:r>
            <a:r>
              <a:rPr lang="en-IN" sz="2100" i="1" dirty="0" err="1"/>
              <a:t>PyImageSearch</a:t>
            </a:r>
            <a:r>
              <a:rPr lang="en-IN" sz="2100" dirty="0"/>
              <a:t>, 28 Apr. 2021, pyimagesearch.com/2021/04/28/opencv-image-histograms-cv2-calchist</a:t>
            </a:r>
            <a:r>
              <a:rPr lang="en-IN" sz="21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“</a:t>
            </a:r>
            <a:r>
              <a:rPr lang="en-US" sz="2100" dirty="0" err="1"/>
              <a:t>OpenCV</a:t>
            </a:r>
            <a:r>
              <a:rPr lang="en-US" sz="2100" dirty="0"/>
              <a:t>: Feature Matching.” </a:t>
            </a:r>
            <a:r>
              <a:rPr lang="en-US" sz="2100" i="1" dirty="0" err="1"/>
              <a:t>OpenCV</a:t>
            </a:r>
            <a:r>
              <a:rPr lang="en-US" sz="2100" i="1" dirty="0"/>
              <a:t>: Feature Matching</a:t>
            </a:r>
            <a:r>
              <a:rPr lang="en-US" sz="2100" dirty="0"/>
              <a:t>, docs.opencv.org/4.x/dc/dc3/tutorial_py_matcher.html. Accessed 6 Nov. 2022</a:t>
            </a:r>
            <a:r>
              <a:rPr lang="en-US" sz="21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Zhang, J., Yao, P., Wu, H. </a:t>
            </a:r>
            <a:r>
              <a:rPr lang="en-US" i="1" dirty="0"/>
              <a:t>et al.</a:t>
            </a:r>
            <a:r>
              <a:rPr lang="en-US" dirty="0"/>
              <a:t> Automatic color pattern recognition of multispectral printed fabric images. </a:t>
            </a:r>
            <a:r>
              <a:rPr lang="en-US" i="1" dirty="0"/>
              <a:t>J </a:t>
            </a:r>
            <a:r>
              <a:rPr lang="en-US" i="1" dirty="0" err="1"/>
              <a:t>Intell</a:t>
            </a:r>
            <a:r>
              <a:rPr lang="en-US" i="1" dirty="0"/>
              <a:t> </a:t>
            </a:r>
            <a:r>
              <a:rPr lang="en-US" i="1" dirty="0" err="1"/>
              <a:t>Manuf</a:t>
            </a:r>
            <a:r>
              <a:rPr lang="en-US" dirty="0"/>
              <a:t> (2022).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doi.org/10.1007/s10845-022-01947-8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Jiaping</a:t>
            </a:r>
            <a:r>
              <a:rPr lang="en-US" dirty="0"/>
              <a:t> Li, Wendi Wang, Na Deng, </a:t>
            </a:r>
            <a:r>
              <a:rPr lang="en-US" dirty="0" err="1"/>
              <a:t>Binjie</a:t>
            </a:r>
            <a:r>
              <a:rPr lang="en-US" dirty="0"/>
              <a:t> </a:t>
            </a:r>
            <a:r>
              <a:rPr lang="en-US" dirty="0" smtClean="0"/>
              <a:t>Xin. </a:t>
            </a:r>
            <a:r>
              <a:rPr lang="en-US" dirty="0"/>
              <a:t>A novel digital method for weave pattern recognition based on photometric differential analysis. Measurement, Volume </a:t>
            </a:r>
            <a:r>
              <a:rPr lang="en-US" dirty="0" smtClean="0"/>
              <a:t>152 (2020) https</a:t>
            </a:r>
            <a:r>
              <a:rPr lang="en-US" dirty="0"/>
              <a:t>://</a:t>
            </a:r>
            <a:r>
              <a:rPr lang="en-US" dirty="0" smtClean="0"/>
              <a:t>doi.org/10.1016/j.measurement.2019.107336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4550113" cy="1499616"/>
          </a:xfrm>
        </p:spPr>
        <p:txBody>
          <a:bodyPr>
            <a:normAutofit/>
          </a:bodyPr>
          <a:lstStyle/>
          <a:p>
            <a:r>
              <a:rPr lang="en-IN" dirty="0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4550113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IN" b="1" dirty="0"/>
              <a:t>Shreyas Rao</a:t>
            </a:r>
            <a:r>
              <a:rPr lang="en-IN" dirty="0"/>
              <a:t>: Documentation, Dataset generation, Algorithm</a:t>
            </a:r>
          </a:p>
          <a:p>
            <a:r>
              <a:rPr lang="en-IN" b="1" dirty="0"/>
              <a:t>Tejal V Shetty</a:t>
            </a:r>
            <a:r>
              <a:rPr lang="en-IN" dirty="0"/>
              <a:t>: Research, Algorithm, Coding</a:t>
            </a:r>
          </a:p>
          <a:p>
            <a:r>
              <a:rPr lang="en-IN" b="1" dirty="0"/>
              <a:t>Saurabh Patel</a:t>
            </a:r>
            <a:r>
              <a:rPr lang="en-IN" dirty="0"/>
              <a:t>: Coding, Documentation, Dataset processing</a:t>
            </a:r>
          </a:p>
          <a:p>
            <a:r>
              <a:rPr lang="en-IN" b="1" dirty="0"/>
              <a:t>Chirag S Shetty</a:t>
            </a:r>
            <a:r>
              <a:rPr lang="en-IN" dirty="0"/>
              <a:t> : Research, Dataset generation and processing, Coding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AA76D79-F78C-23FB-5081-3925CA1DD7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00" r="51580" b="-3"/>
          <a:stretch/>
        </p:blipFill>
        <p:spPr>
          <a:xfrm>
            <a:off x="5664199" y="10"/>
            <a:ext cx="3479800" cy="6857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Demonstration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E7A3056-9B88-444B-94DA-40B0F2C6E2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5"/>
            <a:ext cx="2722626" cy="1677467"/>
          </a:xfrm>
        </p:spPr>
        <p:txBody>
          <a:bodyPr>
            <a:normAutofit/>
          </a:bodyPr>
          <a:lstStyle/>
          <a:p>
            <a:r>
              <a:rPr lang="en-IN" sz="3800"/>
              <a:t>Outline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20BD55-A71A-48C6-B0F7-235147F39D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9347" y="2423548"/>
            <a:ext cx="267462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584415"/>
            <a:ext cx="2722626" cy="3724944"/>
          </a:xfrm>
        </p:spPr>
        <p:txBody>
          <a:bodyPr>
            <a:normAutofit/>
          </a:bodyPr>
          <a:lstStyle/>
          <a:p>
            <a:r>
              <a:rPr lang="en-IN" sz="1600"/>
              <a:t>1. Introduction</a:t>
            </a:r>
          </a:p>
          <a:p>
            <a:r>
              <a:rPr lang="en-IN" sz="1600"/>
              <a:t>2. Literature survey</a:t>
            </a:r>
          </a:p>
          <a:p>
            <a:r>
              <a:rPr lang="en-IN" sz="1600"/>
              <a:t>3. Discussion of base paper</a:t>
            </a:r>
          </a:p>
          <a:p>
            <a:r>
              <a:rPr lang="en-IN" sz="1600"/>
              <a:t>4. Method/Algorithm</a:t>
            </a:r>
          </a:p>
          <a:p>
            <a:r>
              <a:rPr lang="en-IN" sz="1600"/>
              <a:t>5. Result with Discussion</a:t>
            </a:r>
          </a:p>
          <a:p>
            <a:r>
              <a:rPr lang="en-IN" sz="1600"/>
              <a:t>6. Conclusion and future scope</a:t>
            </a:r>
          </a:p>
          <a:p>
            <a:r>
              <a:rPr lang="en-IN" sz="1600"/>
              <a:t>7. References</a:t>
            </a:r>
          </a:p>
          <a:p>
            <a:r>
              <a:rPr lang="en-IN" sz="1600"/>
              <a:t>8. Contributions</a:t>
            </a:r>
          </a:p>
          <a:p>
            <a:r>
              <a:rPr lang="en-IN" sz="1600"/>
              <a:t>9. Demonstration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215CF0-5E5E-4D2E-B3AE-366652A368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047" y="0"/>
            <a:ext cx="5182493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BB5B3734-C7BF-415C-B128-2B64D142B8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08108"/>
              </p:ext>
            </p:extLst>
          </p:nvPr>
        </p:nvGraphicFramePr>
        <p:xfrm>
          <a:off x="768096" y="1828800"/>
          <a:ext cx="7537704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0203" r="42427" b="39390"/>
          <a:stretch>
            <a:fillRect/>
          </a:stretch>
        </p:blipFill>
        <p:spPr bwMode="auto">
          <a:xfrm>
            <a:off x="228600" y="2084832"/>
            <a:ext cx="4634643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24817" t="33333" r="27160" b="28125"/>
          <a:stretch>
            <a:fillRect/>
          </a:stretch>
        </p:blipFill>
        <p:spPr bwMode="auto">
          <a:xfrm>
            <a:off x="4191000" y="3279648"/>
            <a:ext cx="4728519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/>
          <a:srcRect l="37479" t="26611" r="7833" b="47045"/>
          <a:stretch/>
        </p:blipFill>
        <p:spPr bwMode="auto">
          <a:xfrm>
            <a:off x="804815" y="5144584"/>
            <a:ext cx="5064276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4550113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/>
              <a:t>Discussion of base paper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3974" t="26283" r="41371" b="7520"/>
          <a:stretch/>
        </p:blipFill>
        <p:spPr bwMode="auto">
          <a:xfrm>
            <a:off x="5167993" y="924885"/>
            <a:ext cx="3779882" cy="2569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l="4067" t="25187" r="42356" b="5985"/>
          <a:stretch/>
        </p:blipFill>
        <p:spPr bwMode="auto">
          <a:xfrm>
            <a:off x="5181600" y="3733800"/>
            <a:ext cx="3752668" cy="2711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055" name="Content Placeholder 2">
            <a:extLst>
              <a:ext uri="{FF2B5EF4-FFF2-40B4-BE49-F238E27FC236}">
                <a16:creationId xmlns:a16="http://schemas.microsoft.com/office/drawing/2014/main" id="{506EC373-9D75-1132-1230-06CB433EBC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457597"/>
              </p:ext>
            </p:extLst>
          </p:nvPr>
        </p:nvGraphicFramePr>
        <p:xfrm>
          <a:off x="381000" y="2209800"/>
          <a:ext cx="455011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4550113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300"/>
              <a:t>Discussion(continued)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8096" y="2286000"/>
            <a:ext cx="4550113" cy="4023360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/>
          <a:p>
            <a:pPr marL="457200" marR="0" lvl="0" indent="-4572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34" charset="0"/>
              <a:buChar char="v"/>
              <a:tabLst/>
              <a:defRPr/>
            </a:pPr>
            <a:endParaRPr lang="en-US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24526" t="28972" r="28105" b="12523"/>
          <a:stretch/>
        </p:blipFill>
        <p:spPr bwMode="auto">
          <a:xfrm>
            <a:off x="5341776" y="1335024"/>
            <a:ext cx="3598453" cy="2474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27416" t="38020" r="28418" b="13739"/>
          <a:stretch/>
        </p:blipFill>
        <p:spPr bwMode="auto">
          <a:xfrm>
            <a:off x="5315067" y="4013856"/>
            <a:ext cx="3689168" cy="2269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C362B069-6D28-8297-6FBD-8F4E59E101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3091302"/>
              </p:ext>
            </p:extLst>
          </p:nvPr>
        </p:nvGraphicFramePr>
        <p:xfrm>
          <a:off x="677382" y="1950357"/>
          <a:ext cx="4550113" cy="4105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Method/Algorithm – Major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DE4A06-C9A0-CC67-B52C-44F69948C9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8096" y="2286000"/>
          <a:ext cx="7290055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IN" dirty="0"/>
              <a:t>Method/Algorithm-Details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DE72C29-544E-5A68-BCBB-54FAF735D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596291"/>
              </p:ext>
            </p:extLst>
          </p:nvPr>
        </p:nvGraphicFramePr>
        <p:xfrm>
          <a:off x="603123" y="2084832"/>
          <a:ext cx="7619999" cy="4468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4550113" cy="1499616"/>
          </a:xfrm>
        </p:spPr>
        <p:txBody>
          <a:bodyPr>
            <a:normAutofit/>
          </a:bodyPr>
          <a:lstStyle/>
          <a:p>
            <a:r>
              <a:rPr lang="en-IN" dirty="0"/>
              <a:t>Method/Algorithm -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4550113" cy="402336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20B0602020104020603" pitchFamily="34" charset="0"/>
              <a:buChar char="v"/>
            </a:pPr>
            <a:r>
              <a:rPr lang="en-IN" dirty="0"/>
              <a:t>Histogram computation of the Red, green and blue channels together</a:t>
            </a:r>
            <a:endParaRPr lang="en-US" dirty="0"/>
          </a:p>
          <a:p>
            <a:pPr>
              <a:buFont typeface="Wingdings" panose="020B0602020104020603" pitchFamily="34" charset="0"/>
              <a:buChar char="v"/>
            </a:pPr>
            <a:r>
              <a:rPr lang="en-IN" dirty="0"/>
              <a:t>The distribution of pixel intensities is normalized to display the percentage out of 100, for the respective bins</a:t>
            </a:r>
          </a:p>
          <a:p>
            <a:pPr>
              <a:buFont typeface="Wingdings" panose="020B0602020104020603" pitchFamily="34" charset="0"/>
              <a:buChar char="v"/>
            </a:pPr>
            <a:r>
              <a:rPr lang="en-IN" dirty="0"/>
              <a:t>Bins - The pixels in a particular range</a:t>
            </a:r>
          </a:p>
          <a:p>
            <a:pPr>
              <a:buFont typeface="Wingdings" panose="020B0602020104020603" pitchFamily="34" charset="0"/>
              <a:buChar char="v"/>
            </a:pPr>
            <a:r>
              <a:rPr lang="en-IN" dirty="0"/>
              <a:t>Difference between both histograms for each of the bins gives the accuracy</a:t>
            </a:r>
          </a:p>
          <a:p>
            <a:pPr>
              <a:buFont typeface="Wingdings" panose="020B0602020104020603" pitchFamily="34" charset="0"/>
              <a:buChar char="v"/>
            </a:pPr>
            <a:endParaRPr lang="en-IN" dirty="0"/>
          </a:p>
        </p:txBody>
      </p:sp>
      <p:pic>
        <p:nvPicPr>
          <p:cNvPr id="6" name="Picture 4" descr="Vibrant multicolour checkered floor design">
            <a:extLst>
              <a:ext uri="{FF2B5EF4-FFF2-40B4-BE49-F238E27FC236}">
                <a16:creationId xmlns:a16="http://schemas.microsoft.com/office/drawing/2014/main" id="{83C58035-4511-0B54-2C4F-622248C88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51" r="33899"/>
          <a:stretch/>
        </p:blipFill>
        <p:spPr>
          <a:xfrm>
            <a:off x="5664199" y="10"/>
            <a:ext cx="3479800" cy="6857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598</Words>
  <Application>Microsoft Office PowerPoint</Application>
  <PresentationFormat>On-screen Show (4:3)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Tw Cen MT</vt:lpstr>
      <vt:lpstr>Tw Cen MT Condensed</vt:lpstr>
      <vt:lpstr>Wingdings</vt:lpstr>
      <vt:lpstr>Wingdings 3</vt:lpstr>
      <vt:lpstr>Integral</vt:lpstr>
      <vt:lpstr>Pattern recognition for printed material</vt:lpstr>
      <vt:lpstr>Outline</vt:lpstr>
      <vt:lpstr>Introduction</vt:lpstr>
      <vt:lpstr>Literature survey</vt:lpstr>
      <vt:lpstr>Discussion of base paper</vt:lpstr>
      <vt:lpstr>Discussion(continued)</vt:lpstr>
      <vt:lpstr>Method/Algorithm – Major steps</vt:lpstr>
      <vt:lpstr>Method/Algorithm-Details</vt:lpstr>
      <vt:lpstr>Method/Algorithm - Part 1</vt:lpstr>
      <vt:lpstr>Method/Algorithm - Part 2</vt:lpstr>
      <vt:lpstr>Result - Histogram</vt:lpstr>
      <vt:lpstr>Result(continued) - Histogram</vt:lpstr>
      <vt:lpstr>Result(continued) – Feature matching</vt:lpstr>
      <vt:lpstr>Result(continued) – Feature matching</vt:lpstr>
      <vt:lpstr>Conclusion</vt:lpstr>
      <vt:lpstr>References</vt:lpstr>
      <vt:lpstr>Contributions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 for printed material</dc:title>
  <dc:creator>Tejal</dc:creator>
  <cp:lastModifiedBy>Kiran</cp:lastModifiedBy>
  <cp:revision>220</cp:revision>
  <dcterms:created xsi:type="dcterms:W3CDTF">2006-08-16T00:00:00Z</dcterms:created>
  <dcterms:modified xsi:type="dcterms:W3CDTF">2022-11-06T13:19:09Z</dcterms:modified>
</cp:coreProperties>
</file>