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1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4EC1-355A-41D6-9F62-B55673325F09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26A9-84D4-4043-B350-27F422A5F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53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4EC1-355A-41D6-9F62-B55673325F09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26A9-84D4-4043-B350-27F422A5F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33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4EC1-355A-41D6-9F62-B55673325F09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26A9-84D4-4043-B350-27F422A5F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31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4EC1-355A-41D6-9F62-B55673325F09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26A9-84D4-4043-B350-27F422A5F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11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4EC1-355A-41D6-9F62-B55673325F09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26A9-84D4-4043-B350-27F422A5F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30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4EC1-355A-41D6-9F62-B55673325F09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26A9-84D4-4043-B350-27F422A5F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71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4EC1-355A-41D6-9F62-B55673325F09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26A9-84D4-4043-B350-27F422A5F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78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4EC1-355A-41D6-9F62-B55673325F09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26A9-84D4-4043-B350-27F422A5F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29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4EC1-355A-41D6-9F62-B55673325F09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26A9-84D4-4043-B350-27F422A5F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92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4EC1-355A-41D6-9F62-B55673325F09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26A9-84D4-4043-B350-27F422A5F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3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4EC1-355A-41D6-9F62-B55673325F09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26A9-84D4-4043-B350-27F422A5F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60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B4EC1-355A-41D6-9F62-B55673325F09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C26A9-84D4-4043-B350-27F422A5F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43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7A2BA2-BEB1-239C-9DCC-F9616B57B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328091"/>
              </p:ext>
            </p:extLst>
          </p:nvPr>
        </p:nvGraphicFramePr>
        <p:xfrm>
          <a:off x="205285" y="162018"/>
          <a:ext cx="8797771" cy="645967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8797771">
                  <a:extLst>
                    <a:ext uri="{9D8B030D-6E8A-4147-A177-3AD203B41FA5}">
                      <a16:colId xmlns:a16="http://schemas.microsoft.com/office/drawing/2014/main" val="356832268"/>
                    </a:ext>
                  </a:extLst>
                </a:gridCol>
              </a:tblGrid>
              <a:tr h="645967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2811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B13E2CA2-84D2-BA82-F300-8B23AE535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036" y="224144"/>
            <a:ext cx="277992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Bansilal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Ramnath Agarwal Charitable Trust’s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47265C3-8F5C-81A2-3439-CB1FE1DB2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436" y="1438018"/>
            <a:ext cx="149912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A6E7A-F17D-62A0-B3E5-AAD76009B39B}"/>
              </a:ext>
            </a:extLst>
          </p:cNvPr>
          <p:cNvSpPr txBox="1"/>
          <p:nvPr/>
        </p:nvSpPr>
        <p:spPr>
          <a:xfrm>
            <a:off x="544010" y="445439"/>
            <a:ext cx="8223471" cy="1123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VISHWAKARMA INSTITUTE OF TECHNOLOGY, PUNE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(An Autonomous Institute affiliated to Savitribai Phule Pune University)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of Electronics and Telecommunication Engineering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rgbClr val="CC0066"/>
              </a:solidFill>
              <a:effectLst/>
              <a:latin typeface="Century Gothic" panose="020B0502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A9D5BE-AEAB-D609-39A4-D10768CB313F}"/>
              </a:ext>
            </a:extLst>
          </p:cNvPr>
          <p:cNvCxnSpPr/>
          <p:nvPr/>
        </p:nvCxnSpPr>
        <p:spPr>
          <a:xfrm>
            <a:off x="186431" y="1568823"/>
            <a:ext cx="8797771" cy="0"/>
          </a:xfrm>
          <a:prstGeom prst="line">
            <a:avLst/>
          </a:prstGeom>
          <a:ln w="1905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4C737-2106-9A27-F785-C48D04EC9626}"/>
              </a:ext>
            </a:extLst>
          </p:cNvPr>
          <p:cNvCxnSpPr/>
          <p:nvPr/>
        </p:nvCxnSpPr>
        <p:spPr>
          <a:xfrm>
            <a:off x="196325" y="1616117"/>
            <a:ext cx="8797771" cy="0"/>
          </a:xfrm>
          <a:prstGeom prst="line">
            <a:avLst/>
          </a:prstGeom>
          <a:ln w="1905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E6525D-A684-21E7-7FF4-DC4416AE3222}"/>
              </a:ext>
            </a:extLst>
          </p:cNvPr>
          <p:cNvSpPr txBox="1"/>
          <p:nvPr/>
        </p:nvSpPr>
        <p:spPr>
          <a:xfrm>
            <a:off x="645458" y="1919627"/>
            <a:ext cx="7736541" cy="468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Vision based dermatological disease(acne) detection</a:t>
            </a:r>
            <a:br>
              <a:rPr lang="en-US" sz="2400" dirty="0"/>
            </a:br>
            <a:r>
              <a:rPr lang="en-IN" sz="24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00D09-C247-8D22-0BCF-61D795917882}"/>
              </a:ext>
            </a:extLst>
          </p:cNvPr>
          <p:cNvSpPr txBox="1"/>
          <p:nvPr/>
        </p:nvSpPr>
        <p:spPr>
          <a:xfrm>
            <a:off x="645459" y="2572871"/>
            <a:ext cx="4078941" cy="972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400" b="1" dirty="0"/>
              <a:t>Description</a:t>
            </a:r>
            <a:r>
              <a:rPr lang="en-IN" sz="1400" dirty="0"/>
              <a:t>: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this model, the acne disorder is detected using machine learning and computer vision techniques. 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Different techniques and algorithms have been implemented on the model</a:t>
            </a:r>
            <a:endParaRPr lang="en-US" sz="1400" b="0" dirty="0">
              <a:effectLst/>
            </a:endParaRPr>
          </a:p>
          <a:p>
            <a:br>
              <a:rPr lang="en-US" sz="1400" dirty="0"/>
            </a:br>
            <a:endParaRPr lang="en-IN" sz="1400" dirty="0"/>
          </a:p>
          <a:p>
            <a:endParaRPr lang="en-IN" sz="1000" dirty="0"/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D6D624-6B6E-1DB3-29DF-46A16F2389C8}"/>
              </a:ext>
            </a:extLst>
          </p:cNvPr>
          <p:cNvSpPr txBox="1"/>
          <p:nvPr/>
        </p:nvSpPr>
        <p:spPr>
          <a:xfrm>
            <a:off x="645458" y="3670050"/>
            <a:ext cx="4078941" cy="73866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b="1" dirty="0"/>
              <a:t>Specifications</a:t>
            </a:r>
            <a:r>
              <a:rPr lang="en-IN" sz="1400" dirty="0"/>
              <a:t>: </a:t>
            </a:r>
          </a:p>
          <a:p>
            <a:r>
              <a:rPr lang="en-IN" sz="1400" dirty="0"/>
              <a:t>F1 score: DT- 86.63%, LGBM- 97.23%</a:t>
            </a:r>
          </a:p>
          <a:p>
            <a:r>
              <a:rPr lang="en-IN" sz="1400" dirty="0"/>
              <a:t>Accuracy: DT- 86%, LGBM- 97%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F6321-8160-1C6A-E955-408C23B46427}"/>
              </a:ext>
            </a:extLst>
          </p:cNvPr>
          <p:cNvSpPr txBox="1"/>
          <p:nvPr/>
        </p:nvSpPr>
        <p:spPr>
          <a:xfrm>
            <a:off x="633262" y="4544452"/>
            <a:ext cx="4078941" cy="1872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Block diagram and photographs</a:t>
            </a:r>
            <a:r>
              <a:rPr lang="en-IN" dirty="0"/>
              <a:t>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54CDA5-4C5B-912A-0F66-DCFF54BE0EA7}"/>
              </a:ext>
            </a:extLst>
          </p:cNvPr>
          <p:cNvSpPr txBox="1"/>
          <p:nvPr/>
        </p:nvSpPr>
        <p:spPr>
          <a:xfrm>
            <a:off x="4968797" y="2572871"/>
            <a:ext cx="3413204" cy="1008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b="1" dirty="0"/>
              <a:t>Novelty</a:t>
            </a:r>
            <a:r>
              <a:rPr lang="en-IN" sz="1400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Efficient and accurate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Real time detection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Low computation time</a:t>
            </a:r>
          </a:p>
          <a:p>
            <a:endParaRPr lang="en-IN" sz="1000" dirty="0"/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02C916-9C65-6A49-F00E-06635D25BDC4}"/>
              </a:ext>
            </a:extLst>
          </p:cNvPr>
          <p:cNvSpPr txBox="1"/>
          <p:nvPr/>
        </p:nvSpPr>
        <p:spPr>
          <a:xfrm>
            <a:off x="4968797" y="5732328"/>
            <a:ext cx="3413204" cy="73866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b="1" dirty="0"/>
              <a:t>Student Details: Tejal Salunke, Riddhi </a:t>
            </a:r>
            <a:r>
              <a:rPr lang="en-IN" sz="1400" b="1" dirty="0" err="1"/>
              <a:t>Selkar</a:t>
            </a:r>
            <a:r>
              <a:rPr lang="en-IN" sz="1400" b="1" dirty="0"/>
              <a:t>, Shivangi </a:t>
            </a:r>
            <a:r>
              <a:rPr lang="en-IN" sz="1400" b="1" dirty="0" err="1"/>
              <a:t>Shardul</a:t>
            </a:r>
            <a:endParaRPr lang="en-IN" sz="1400" b="1" dirty="0"/>
          </a:p>
          <a:p>
            <a:r>
              <a:rPr lang="en-IN" sz="1400" b="1" dirty="0"/>
              <a:t>Supervisor: Prof. Jyoti </a:t>
            </a:r>
            <a:r>
              <a:rPr lang="en-IN" sz="1400" b="1" dirty="0" err="1"/>
              <a:t>Madake</a:t>
            </a:r>
            <a:endParaRPr lang="en-IN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FE0664-9467-693E-D752-D466B5511759}"/>
              </a:ext>
            </a:extLst>
          </p:cNvPr>
          <p:cNvSpPr txBox="1"/>
          <p:nvPr/>
        </p:nvSpPr>
        <p:spPr>
          <a:xfrm>
            <a:off x="4968797" y="3681226"/>
            <a:ext cx="3413204" cy="194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Results: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</a:rPr>
              <a:t>Actual label: Acne vulgaris</a:t>
            </a:r>
            <a:endParaRPr lang="en-IN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</a:rPr>
              <a:t>Predicted label: Acne vulgaris</a:t>
            </a:r>
            <a:endParaRPr lang="en-IN" sz="1400" b="0" dirty="0">
              <a:effectLst/>
            </a:endParaRPr>
          </a:p>
          <a:p>
            <a:br>
              <a:rPr lang="en-IN" dirty="0"/>
            </a:b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B1C8EA-1BD6-4921-BF4D-D3322B25F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46" y="236310"/>
            <a:ext cx="952822" cy="952822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6690349-5E47-0430-A75B-383B6C747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242" y="3984737"/>
            <a:ext cx="1875051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990F992-30DA-7D56-52A2-EB4FCF67C7E8}"/>
              </a:ext>
            </a:extLst>
          </p:cNvPr>
          <p:cNvSpPr/>
          <p:nvPr/>
        </p:nvSpPr>
        <p:spPr>
          <a:xfrm>
            <a:off x="695705" y="5427802"/>
            <a:ext cx="1001027" cy="4803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Camera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91B721-B9E9-F7F6-A68A-10883E59CCE7}"/>
              </a:ext>
            </a:extLst>
          </p:cNvPr>
          <p:cNvSpPr/>
          <p:nvPr/>
        </p:nvSpPr>
        <p:spPr>
          <a:xfrm>
            <a:off x="1941130" y="5163946"/>
            <a:ext cx="1554437" cy="11391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Processor based system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2C3A4A-3257-9B7B-2FC1-D6944DD17097}"/>
              </a:ext>
            </a:extLst>
          </p:cNvPr>
          <p:cNvSpPr/>
          <p:nvPr/>
        </p:nvSpPr>
        <p:spPr>
          <a:xfrm>
            <a:off x="2261272" y="5570273"/>
            <a:ext cx="1001027" cy="4803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Classification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662286-BC71-EFCA-0CED-3F857988AB44}"/>
              </a:ext>
            </a:extLst>
          </p:cNvPr>
          <p:cNvSpPr/>
          <p:nvPr/>
        </p:nvSpPr>
        <p:spPr>
          <a:xfrm>
            <a:off x="3711176" y="5435522"/>
            <a:ext cx="1001027" cy="4803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Display Device 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6EC6A4D-0A71-C595-CD46-BBA78DA13BC1}"/>
              </a:ext>
            </a:extLst>
          </p:cNvPr>
          <p:cNvSpPr/>
          <p:nvPr/>
        </p:nvSpPr>
        <p:spPr>
          <a:xfrm>
            <a:off x="1711051" y="5630947"/>
            <a:ext cx="230079" cy="89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E3341CC-CCC6-94DD-E5B1-4F89ADADA375}"/>
              </a:ext>
            </a:extLst>
          </p:cNvPr>
          <p:cNvSpPr/>
          <p:nvPr/>
        </p:nvSpPr>
        <p:spPr>
          <a:xfrm flipV="1">
            <a:off x="3496793" y="5615506"/>
            <a:ext cx="214383" cy="104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2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697</TotalTime>
  <Words>142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 Madake</dc:creator>
  <cp:lastModifiedBy>Tejal Salunke</cp:lastModifiedBy>
  <cp:revision>14</cp:revision>
  <dcterms:created xsi:type="dcterms:W3CDTF">2022-06-22T12:41:10Z</dcterms:created>
  <dcterms:modified xsi:type="dcterms:W3CDTF">2023-03-08T13:45:52Z</dcterms:modified>
</cp:coreProperties>
</file>