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Superstore Data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Sales: 2,297,200.86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116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Profit: 286,397.02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Orders: 5,009.00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404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Profit Margin: 0.12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Monthly Trend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0520">
                <a:tc>
                  <a:txBody>
                    <a:bodyPr/>
                    <a:lstStyle/>
                    <a:p>
                      <a: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14236.895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2450.1907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4519.892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862.3084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55691.009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498.7299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28295.345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3488.8352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23648.287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2738.7096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862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741999.7953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18451.2728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Office 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719047.032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122490.8008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836154.033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145454.9481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Sub-Categories by Profit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0520">
                <a:tc>
                  <a:txBody>
                    <a:bodyPr/>
                    <a:lstStyle/>
                    <a:p>
                      <a:r>
                        <a:t>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Copiers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55617.8249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44515.7306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41936.6357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34053.5693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Binders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30221.7633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501239.8908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39706.3625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678781.24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91522.78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391721.905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46749.4303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725457.8245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108418.4489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Profit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5883">
                <a:tc>
                  <a:txBody>
                    <a:bodyPr/>
                    <a:lstStyle/>
                    <a:p>
                      <a: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Tamara 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8981.323900000001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Raymond 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6976.0959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Sanjit 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5757.411899999999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Hunter Lopez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5622.4292000000005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Adrian Barton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5444.8055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Tom Ashbrook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4703.7883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Christopher Martinez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3899.8903999999998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Keith Dawkins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3038.6254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Andy Reiter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2884.6208</a:t>
                      </a:r>
                    </a:p>
                  </a:txBody>
                  <a:tcPr/>
                </a:tc>
              </a:tr>
              <a:tr h="315890">
                <a:tc>
                  <a:txBody>
                    <a:bodyPr/>
                    <a:lstStyle/>
                    <a:p>
                      <a:r>
                        <a:t>Daniel Raglin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2869.0759999999996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