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marker>
            <c:symbol val="none"/>
          </c:marker>
          <c:cat>
            <c:strRef>
              <c:f>Sheet1!$A$2:$A$49</c:f>
              <c:strCache>
                <c:ptCount val="48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  <c:pt idx="12">
                  <c:v>2015-01</c:v>
                </c:pt>
                <c:pt idx="13">
                  <c:v>2015-02</c:v>
                </c:pt>
                <c:pt idx="14">
                  <c:v>2015-03</c:v>
                </c:pt>
                <c:pt idx="15">
                  <c:v>2015-04</c:v>
                </c:pt>
                <c:pt idx="16">
                  <c:v>2015-05</c:v>
                </c:pt>
                <c:pt idx="17">
                  <c:v>2015-06</c:v>
                </c:pt>
                <c:pt idx="18">
                  <c:v>2015-07</c:v>
                </c:pt>
                <c:pt idx="19">
                  <c:v>2015-08</c:v>
                </c:pt>
                <c:pt idx="20">
                  <c:v>2015-09</c:v>
                </c:pt>
                <c:pt idx="21">
                  <c:v>2015-10</c:v>
                </c:pt>
                <c:pt idx="22">
                  <c:v>2015-11</c:v>
                </c:pt>
                <c:pt idx="23">
                  <c:v>2015-12</c:v>
                </c:pt>
                <c:pt idx="24">
                  <c:v>2016-01</c:v>
                </c:pt>
                <c:pt idx="25">
                  <c:v>2016-02</c:v>
                </c:pt>
                <c:pt idx="26">
                  <c:v>2016-03</c:v>
                </c:pt>
                <c:pt idx="27">
                  <c:v>2016-04</c:v>
                </c:pt>
                <c:pt idx="28">
                  <c:v>2016-05</c:v>
                </c:pt>
                <c:pt idx="29">
                  <c:v>2016-06</c:v>
                </c:pt>
                <c:pt idx="30">
                  <c:v>2016-07</c:v>
                </c:pt>
                <c:pt idx="31">
                  <c:v>2016-08</c:v>
                </c:pt>
                <c:pt idx="32">
                  <c:v>2016-09</c:v>
                </c:pt>
                <c:pt idx="33">
                  <c:v>2016-10</c:v>
                </c:pt>
                <c:pt idx="34">
                  <c:v>2016-11</c:v>
                </c:pt>
                <c:pt idx="35">
                  <c:v>2016-12</c:v>
                </c:pt>
                <c:pt idx="36">
                  <c:v>2017-01</c:v>
                </c:pt>
                <c:pt idx="37">
                  <c:v>2017-02</c:v>
                </c:pt>
                <c:pt idx="38">
                  <c:v>2017-03</c:v>
                </c:pt>
                <c:pt idx="39">
                  <c:v>2017-04</c:v>
                </c:pt>
                <c:pt idx="40">
                  <c:v>2017-05</c:v>
                </c:pt>
                <c:pt idx="41">
                  <c:v>2017-06</c:v>
                </c:pt>
                <c:pt idx="42">
                  <c:v>2017-07</c:v>
                </c:pt>
                <c:pt idx="43">
                  <c:v>2017-08</c:v>
                </c:pt>
                <c:pt idx="44">
                  <c:v>2017-09</c:v>
                </c:pt>
                <c:pt idx="45">
                  <c:v>2017-10</c:v>
                </c:pt>
                <c:pt idx="46">
                  <c:v>2017-11</c:v>
                </c:pt>
                <c:pt idx="47">
                  <c:v>2017-12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14236.895</c:v>
                </c:pt>
                <c:pt idx="1">
                  <c:v>4519.892</c:v>
                </c:pt>
                <c:pt idx="2">
                  <c:v>55691.009</c:v>
                </c:pt>
                <c:pt idx="3">
                  <c:v>28295.345</c:v>
                </c:pt>
                <c:pt idx="4">
                  <c:v>23648.287</c:v>
                </c:pt>
                <c:pt idx="5">
                  <c:v>34595.1276</c:v>
                </c:pt>
                <c:pt idx="6">
                  <c:v>33946.393</c:v>
                </c:pt>
                <c:pt idx="7">
                  <c:v>27909.4685</c:v>
                </c:pt>
                <c:pt idx="8">
                  <c:v>81777.3508</c:v>
                </c:pt>
                <c:pt idx="9">
                  <c:v>31453.393</c:v>
                </c:pt>
                <c:pt idx="10">
                  <c:v>78628.7167</c:v>
                </c:pt>
                <c:pt idx="11">
                  <c:v>69545.6205</c:v>
                </c:pt>
                <c:pt idx="12">
                  <c:v>18174.0756</c:v>
                </c:pt>
                <c:pt idx="13">
                  <c:v>11951.411</c:v>
                </c:pt>
                <c:pt idx="14">
                  <c:v>38726.252</c:v>
                </c:pt>
                <c:pt idx="15">
                  <c:v>34195.2085</c:v>
                </c:pt>
                <c:pt idx="16">
                  <c:v>30131.6865</c:v>
                </c:pt>
                <c:pt idx="17">
                  <c:v>24797.292</c:v>
                </c:pt>
                <c:pt idx="18">
                  <c:v>28765.325</c:v>
                </c:pt>
                <c:pt idx="19">
                  <c:v>36898.3322</c:v>
                </c:pt>
                <c:pt idx="20">
                  <c:v>64595.918</c:v>
                </c:pt>
                <c:pt idx="21">
                  <c:v>31404.9235</c:v>
                </c:pt>
                <c:pt idx="22">
                  <c:v>75972.5635</c:v>
                </c:pt>
                <c:pt idx="23">
                  <c:v>74919.5212</c:v>
                </c:pt>
                <c:pt idx="24">
                  <c:v>18542.490999999998</c:v>
                </c:pt>
                <c:pt idx="25">
                  <c:v>22978.815</c:v>
                </c:pt>
                <c:pt idx="26">
                  <c:v>51715.875</c:v>
                </c:pt>
                <c:pt idx="27">
                  <c:v>38750.039000000004</c:v>
                </c:pt>
                <c:pt idx="28">
                  <c:v>56987.728</c:v>
                </c:pt>
                <c:pt idx="29">
                  <c:v>40344.534</c:v>
                </c:pt>
                <c:pt idx="30">
                  <c:v>39261.963</c:v>
                </c:pt>
                <c:pt idx="31">
                  <c:v>31115.3743</c:v>
                </c:pt>
                <c:pt idx="32">
                  <c:v>73410.0249</c:v>
                </c:pt>
                <c:pt idx="33">
                  <c:v>59687.745</c:v>
                </c:pt>
                <c:pt idx="34">
                  <c:v>79411.9658</c:v>
                </c:pt>
                <c:pt idx="35">
                  <c:v>96999.043</c:v>
                </c:pt>
                <c:pt idx="36">
                  <c:v>43971.374</c:v>
                </c:pt>
                <c:pt idx="37">
                  <c:v>20301.1334</c:v>
                </c:pt>
                <c:pt idx="38">
                  <c:v>58872.3528</c:v>
                </c:pt>
                <c:pt idx="39">
                  <c:v>36521.5361</c:v>
                </c:pt>
                <c:pt idx="40">
                  <c:v>44261.1102</c:v>
                </c:pt>
                <c:pt idx="41">
                  <c:v>52981.7257</c:v>
                </c:pt>
                <c:pt idx="42">
                  <c:v>45264.416</c:v>
                </c:pt>
                <c:pt idx="43">
                  <c:v>63120.888</c:v>
                </c:pt>
                <c:pt idx="44">
                  <c:v>87866.652</c:v>
                </c:pt>
                <c:pt idx="45">
                  <c:v>77776.9232</c:v>
                </c:pt>
                <c:pt idx="46">
                  <c:v>118447.825</c:v>
                </c:pt>
                <c:pt idx="47">
                  <c:v>83829.3188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marker>
            <c:symbol val="none"/>
          </c:marker>
          <c:cat>
            <c:strRef>
              <c:f>Sheet1!$A$2:$A$49</c:f>
              <c:strCache>
                <c:ptCount val="48"/>
                <c:pt idx="0">
                  <c:v>2014-01</c:v>
                </c:pt>
                <c:pt idx="1">
                  <c:v>2014-02</c:v>
                </c:pt>
                <c:pt idx="2">
                  <c:v>2014-03</c:v>
                </c:pt>
                <c:pt idx="3">
                  <c:v>2014-04</c:v>
                </c:pt>
                <c:pt idx="4">
                  <c:v>2014-05</c:v>
                </c:pt>
                <c:pt idx="5">
                  <c:v>2014-06</c:v>
                </c:pt>
                <c:pt idx="6">
                  <c:v>2014-07</c:v>
                </c:pt>
                <c:pt idx="7">
                  <c:v>2014-08</c:v>
                </c:pt>
                <c:pt idx="8">
                  <c:v>2014-09</c:v>
                </c:pt>
                <c:pt idx="9">
                  <c:v>2014-10</c:v>
                </c:pt>
                <c:pt idx="10">
                  <c:v>2014-11</c:v>
                </c:pt>
                <c:pt idx="11">
                  <c:v>2014-12</c:v>
                </c:pt>
                <c:pt idx="12">
                  <c:v>2015-01</c:v>
                </c:pt>
                <c:pt idx="13">
                  <c:v>2015-02</c:v>
                </c:pt>
                <c:pt idx="14">
                  <c:v>2015-03</c:v>
                </c:pt>
                <c:pt idx="15">
                  <c:v>2015-04</c:v>
                </c:pt>
                <c:pt idx="16">
                  <c:v>2015-05</c:v>
                </c:pt>
                <c:pt idx="17">
                  <c:v>2015-06</c:v>
                </c:pt>
                <c:pt idx="18">
                  <c:v>2015-07</c:v>
                </c:pt>
                <c:pt idx="19">
                  <c:v>2015-08</c:v>
                </c:pt>
                <c:pt idx="20">
                  <c:v>2015-09</c:v>
                </c:pt>
                <c:pt idx="21">
                  <c:v>2015-10</c:v>
                </c:pt>
                <c:pt idx="22">
                  <c:v>2015-11</c:v>
                </c:pt>
                <c:pt idx="23">
                  <c:v>2015-12</c:v>
                </c:pt>
                <c:pt idx="24">
                  <c:v>2016-01</c:v>
                </c:pt>
                <c:pt idx="25">
                  <c:v>2016-02</c:v>
                </c:pt>
                <c:pt idx="26">
                  <c:v>2016-03</c:v>
                </c:pt>
                <c:pt idx="27">
                  <c:v>2016-04</c:v>
                </c:pt>
                <c:pt idx="28">
                  <c:v>2016-05</c:v>
                </c:pt>
                <c:pt idx="29">
                  <c:v>2016-06</c:v>
                </c:pt>
                <c:pt idx="30">
                  <c:v>2016-07</c:v>
                </c:pt>
                <c:pt idx="31">
                  <c:v>2016-08</c:v>
                </c:pt>
                <c:pt idx="32">
                  <c:v>2016-09</c:v>
                </c:pt>
                <c:pt idx="33">
                  <c:v>2016-10</c:v>
                </c:pt>
                <c:pt idx="34">
                  <c:v>2016-11</c:v>
                </c:pt>
                <c:pt idx="35">
                  <c:v>2016-12</c:v>
                </c:pt>
                <c:pt idx="36">
                  <c:v>2017-01</c:v>
                </c:pt>
                <c:pt idx="37">
                  <c:v>2017-02</c:v>
                </c:pt>
                <c:pt idx="38">
                  <c:v>2017-03</c:v>
                </c:pt>
                <c:pt idx="39">
                  <c:v>2017-04</c:v>
                </c:pt>
                <c:pt idx="40">
                  <c:v>2017-05</c:v>
                </c:pt>
                <c:pt idx="41">
                  <c:v>2017-06</c:v>
                </c:pt>
                <c:pt idx="42">
                  <c:v>2017-07</c:v>
                </c:pt>
                <c:pt idx="43">
                  <c:v>2017-08</c:v>
                </c:pt>
                <c:pt idx="44">
                  <c:v>2017-09</c:v>
                </c:pt>
                <c:pt idx="45">
                  <c:v>2017-10</c:v>
                </c:pt>
                <c:pt idx="46">
                  <c:v>2017-11</c:v>
                </c:pt>
                <c:pt idx="47">
                  <c:v>2017-12</c:v>
                </c:pt>
              </c:strCache>
            </c:strRef>
          </c:cat>
          <c:val>
            <c:numRef>
              <c:f>Sheet1!$B$2:$B$49</c:f>
              <c:numCache>
                <c:formatCode>General</c:formatCode>
                <c:ptCount val="48"/>
                <c:pt idx="0">
                  <c:v>2450.1907</c:v>
                </c:pt>
                <c:pt idx="1">
                  <c:v>862.3084</c:v>
                </c:pt>
                <c:pt idx="2">
                  <c:v>498.7299</c:v>
                </c:pt>
                <c:pt idx="3">
                  <c:v>3488.8352</c:v>
                </c:pt>
                <c:pt idx="4">
                  <c:v>2738.7096</c:v>
                </c:pt>
                <c:pt idx="5">
                  <c:v>4976.5244</c:v>
                </c:pt>
                <c:pt idx="6">
                  <c:v>-841.4826000000002</c:v>
                </c:pt>
                <c:pt idx="7">
                  <c:v>5318.105</c:v>
                </c:pt>
                <c:pt idx="8">
                  <c:v>8328.0994</c:v>
                </c:pt>
                <c:pt idx="9">
                  <c:v>3448.2573</c:v>
                </c:pt>
                <c:pt idx="10">
                  <c:v>9292.1269</c:v>
                </c:pt>
                <c:pt idx="11">
                  <c:v>8983.5699</c:v>
                </c:pt>
                <c:pt idx="12">
                  <c:v>-3281.007</c:v>
                </c:pt>
                <c:pt idx="13">
                  <c:v>2813.8508</c:v>
                </c:pt>
                <c:pt idx="14">
                  <c:v>9732.0978</c:v>
                </c:pt>
                <c:pt idx="15">
                  <c:v>4187.4962</c:v>
                </c:pt>
                <c:pt idx="16">
                  <c:v>4667.869</c:v>
                </c:pt>
                <c:pt idx="17">
                  <c:v>3335.5572</c:v>
                </c:pt>
                <c:pt idx="18">
                  <c:v>3288.6483</c:v>
                </c:pt>
                <c:pt idx="19">
                  <c:v>5355.8084</c:v>
                </c:pt>
                <c:pt idx="20">
                  <c:v>8209.1627</c:v>
                </c:pt>
                <c:pt idx="21">
                  <c:v>2817.366</c:v>
                </c:pt>
                <c:pt idx="22">
                  <c:v>12474.7884</c:v>
                </c:pt>
                <c:pt idx="23">
                  <c:v>8016.9659</c:v>
                </c:pt>
                <c:pt idx="24">
                  <c:v>2824.8233</c:v>
                </c:pt>
                <c:pt idx="25">
                  <c:v>5004.5795</c:v>
                </c:pt>
                <c:pt idx="26">
                  <c:v>3611.9680000000003</c:v>
                </c:pt>
                <c:pt idx="27">
                  <c:v>2977.8149</c:v>
                </c:pt>
                <c:pt idx="28">
                  <c:v>8662.1464</c:v>
                </c:pt>
                <c:pt idx="29">
                  <c:v>4750.3781</c:v>
                </c:pt>
                <c:pt idx="30">
                  <c:v>4432.8778999999995</c:v>
                </c:pt>
                <c:pt idx="31">
                  <c:v>2062.0693</c:v>
                </c:pt>
                <c:pt idx="32">
                  <c:v>9328.6576</c:v>
                </c:pt>
                <c:pt idx="33">
                  <c:v>16243.142500000002</c:v>
                </c:pt>
                <c:pt idx="34">
                  <c:v>4011.4075</c:v>
                </c:pt>
                <c:pt idx="35">
                  <c:v>17885.3093</c:v>
                </c:pt>
                <c:pt idx="36">
                  <c:v>7140.4391</c:v>
                </c:pt>
                <c:pt idx="37">
                  <c:v>1613.8719999999998</c:v>
                </c:pt>
                <c:pt idx="38">
                  <c:v>14751.891500000002</c:v>
                </c:pt>
                <c:pt idx="39">
                  <c:v>933.2899999999998</c:v>
                </c:pt>
                <c:pt idx="40">
                  <c:v>6342.5828</c:v>
                </c:pt>
                <c:pt idx="41">
                  <c:v>8223.3357</c:v>
                </c:pt>
                <c:pt idx="42">
                  <c:v>6952.6212</c:v>
                </c:pt>
                <c:pt idx="43">
                  <c:v>9040.9557</c:v>
                </c:pt>
                <c:pt idx="44">
                  <c:v>10991.5556</c:v>
                </c:pt>
                <c:pt idx="45">
                  <c:v>9275.2755</c:v>
                </c:pt>
                <c:pt idx="46">
                  <c:v>9690.1037</c:v>
                </c:pt>
                <c:pt idx="47">
                  <c:v>8483.346800000001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741999.7953</c:v>
                </c:pt>
                <c:pt idx="1">
                  <c:v>719047.032</c:v>
                </c:pt>
                <c:pt idx="2">
                  <c:v>836154.033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Copiers</c:v>
                </c:pt>
                <c:pt idx="1">
                  <c:v>Phones</c:v>
                </c:pt>
                <c:pt idx="2">
                  <c:v>Accessories</c:v>
                </c:pt>
                <c:pt idx="3">
                  <c:v>Paper</c:v>
                </c:pt>
                <c:pt idx="4">
                  <c:v>Binders</c:v>
                </c:pt>
                <c:pt idx="5">
                  <c:v>Chairs</c:v>
                </c:pt>
                <c:pt idx="6">
                  <c:v>Storage</c:v>
                </c:pt>
                <c:pt idx="7">
                  <c:v>Appliances</c:v>
                </c:pt>
                <c:pt idx="8">
                  <c:v>Furnishings</c:v>
                </c:pt>
                <c:pt idx="9">
                  <c:v>Envelopes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55617.8249</c:v>
                </c:pt>
                <c:pt idx="1">
                  <c:v>44515.7306</c:v>
                </c:pt>
                <c:pt idx="2">
                  <c:v>41936.6357</c:v>
                </c:pt>
                <c:pt idx="3">
                  <c:v>34053.5693</c:v>
                </c:pt>
                <c:pt idx="4">
                  <c:v>30221.7633</c:v>
                </c:pt>
                <c:pt idx="5">
                  <c:v>26590.1663</c:v>
                </c:pt>
                <c:pt idx="6">
                  <c:v>21278.8264</c:v>
                </c:pt>
                <c:pt idx="7">
                  <c:v>18138.005400000002</c:v>
                </c:pt>
                <c:pt idx="8">
                  <c:v>13059.1436</c:v>
                </c:pt>
                <c:pt idx="9">
                  <c:v>6964.1767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501239.8908</c:v>
                </c:pt>
                <c:pt idx="1">
                  <c:v>678781.24</c:v>
                </c:pt>
                <c:pt idx="2">
                  <c:v>391721.905</c:v>
                </c:pt>
                <c:pt idx="3">
                  <c:v>725457.8245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Profit</c:v>
                </c:pt>
              </c:strCache>
            </c:strRef>
          </c:tx>
          <c:cat>
            <c:strRef>
              <c:f>Sheet1!$A$2:$A$11</c:f>
              <c:strCache>
                <c:ptCount val="10"/>
                <c:pt idx="0">
                  <c:v>Tamara Chand</c:v>
                </c:pt>
                <c:pt idx="1">
                  <c:v>Raymond Buch</c:v>
                </c:pt>
                <c:pt idx="2">
                  <c:v>Sanjit Chand</c:v>
                </c:pt>
                <c:pt idx="3">
                  <c:v>Hunter Lopez</c:v>
                </c:pt>
                <c:pt idx="4">
                  <c:v>Adrian Barton</c:v>
                </c:pt>
                <c:pt idx="5">
                  <c:v>Tom Ashbrook</c:v>
                </c:pt>
                <c:pt idx="6">
                  <c:v>Christopher Martinez</c:v>
                </c:pt>
                <c:pt idx="7">
                  <c:v>Keith Dawkins</c:v>
                </c:pt>
                <c:pt idx="8">
                  <c:v>Andy Reiter</c:v>
                </c:pt>
                <c:pt idx="9">
                  <c:v>Daniel Raglin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8981.323900000001</c:v>
                </c:pt>
                <c:pt idx="1">
                  <c:v>6976.0959</c:v>
                </c:pt>
                <c:pt idx="2">
                  <c:v>5757.411899999999</c:v>
                </c:pt>
                <c:pt idx="3">
                  <c:v>5622.4292000000005</c:v>
                </c:pt>
                <c:pt idx="4">
                  <c:v>5444.8055</c:v>
                </c:pt>
                <c:pt idx="5">
                  <c:v>4703.7883</c:v>
                </c:pt>
                <c:pt idx="6">
                  <c:v>3899.8903999999998</c:v>
                </c:pt>
                <c:pt idx="7">
                  <c:v>3038.6254</c:v>
                </c:pt>
                <c:pt idx="8">
                  <c:v>2884.6208</c:v>
                </c:pt>
                <c:pt idx="9">
                  <c:v>2869.0759999999996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b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Business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Superstore Data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Sub-Categories by Profit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Profit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Sales: 2,297,200.86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116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Profit: 286,397.02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260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Total Orders: 5,009.00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40480"/>
            <a:ext cx="8229600" cy="73152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Profit Margin: 0.12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Monthly Trend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50520">
                <a:tc>
                  <a:txBody>
                    <a:bodyPr/>
                    <a:lstStyle/>
                    <a:p>
                      <a:r>
                        <a:t>Order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14236.895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2450.1907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4519.892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862.3084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55691.009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498.7299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28295.345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3488.8352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2014-05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23648.287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2738.7096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88620">
                <a:tc>
                  <a:txBody>
                    <a:bodyPr/>
                    <a:lstStyle/>
                    <a:p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Furniture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741999.7953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18451.2728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Office Supplies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719047.032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122490.8008</a:t>
                      </a:r>
                    </a:p>
                  </a:txBody>
                  <a:tcPr/>
                </a:tc>
              </a:tr>
              <a:tr h="388620">
                <a:tc>
                  <a:txBody>
                    <a:bodyPr/>
                    <a:lstStyle/>
                    <a:p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836154.033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145454.9481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Sub-Categories by Profit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50520">
                <a:tc>
                  <a:txBody>
                    <a:bodyPr/>
                    <a:lstStyle/>
                    <a:p>
                      <a:r>
                        <a:t>Sub-Category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Copiers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55617.8249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44515.7306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Accessories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41936.6357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34053.5693</a:t>
                      </a:r>
                    </a:p>
                  </a:txBody>
                  <a:tcPr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t>Binders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30221.7633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Performance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65760">
                <a:tc>
                  <a:txBody>
                    <a:bodyPr/>
                    <a:lstStyle/>
                    <a:p>
                      <a: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501239.8908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39706.3625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678781.24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91522.78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South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391721.905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46749.4303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725457.8245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108418.4489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Customers by Profit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15883">
                <a:tc>
                  <a:txBody>
                    <a:bodyPr/>
                    <a:lstStyle/>
                    <a:p>
                      <a:r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Tamara 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8981.323900000001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Raymond 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6976.0959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Sanjit Chand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5757.411899999999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Hunter Lopez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5622.4292000000005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Adrian Barton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5444.8055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Tom Ashbrook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4703.7883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Christopher Martinez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3899.8903999999998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Keith Dawkins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3038.6254</a:t>
                      </a:r>
                    </a:p>
                  </a:txBody>
                  <a:tcPr/>
                </a:tc>
              </a:tr>
              <a:tr h="315883">
                <a:tc>
                  <a:txBody>
                    <a:bodyPr/>
                    <a:lstStyle/>
                    <a:p>
                      <a:r>
                        <a:t>Andy Reiter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2884.6208</a:t>
                      </a:r>
                    </a:p>
                  </a:txBody>
                  <a:tcPr/>
                </a:tc>
              </a:tr>
              <a:tr h="315890">
                <a:tc>
                  <a:txBody>
                    <a:bodyPr/>
                    <a:lstStyle/>
                    <a:p>
                      <a:r>
                        <a:t>Daniel Raglin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2869.0759999999996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Profit Trend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