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FCE0-2AF1-41BB-95C1-424CB921FD69}" type="datetimeFigureOut">
              <a:rPr lang="en-US" smtClean="0"/>
              <a:t>27/05/2023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BFE8-B956-4018-8C11-1ACD2EDE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8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FCE0-2AF1-41BB-95C1-424CB921FD69}" type="datetimeFigureOut">
              <a:rPr lang="en-US" smtClean="0"/>
              <a:t>27/05/2023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BFE8-B956-4018-8C11-1ACD2EDE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7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FCE0-2AF1-41BB-95C1-424CB921FD69}" type="datetimeFigureOut">
              <a:rPr lang="en-US" smtClean="0"/>
              <a:t>27/05/2023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BFE8-B956-4018-8C11-1ACD2EDE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FCE0-2AF1-41BB-95C1-424CB921FD69}" type="datetimeFigureOut">
              <a:rPr lang="en-US" smtClean="0"/>
              <a:t>27/05/2023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BFE8-B956-4018-8C11-1ACD2EDE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4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FCE0-2AF1-41BB-95C1-424CB921FD69}" type="datetimeFigureOut">
              <a:rPr lang="en-US" smtClean="0"/>
              <a:t>27/05/2023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BFE8-B956-4018-8C11-1ACD2EDE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FCE0-2AF1-41BB-95C1-424CB921FD69}" type="datetimeFigureOut">
              <a:rPr lang="en-US" smtClean="0"/>
              <a:t>27/05/2023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BFE8-B956-4018-8C11-1ACD2EDE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2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FCE0-2AF1-41BB-95C1-424CB921FD69}" type="datetimeFigureOut">
              <a:rPr lang="en-US" smtClean="0"/>
              <a:t>27/05/2023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BFE8-B956-4018-8C11-1ACD2EDE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FCE0-2AF1-41BB-95C1-424CB921FD69}" type="datetimeFigureOut">
              <a:rPr lang="en-US" smtClean="0"/>
              <a:t>27/05/2023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BFE8-B956-4018-8C11-1ACD2EDE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2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FCE0-2AF1-41BB-95C1-424CB921FD69}" type="datetimeFigureOut">
              <a:rPr lang="en-US" smtClean="0"/>
              <a:t>27/05/2023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BFE8-B956-4018-8C11-1ACD2EDE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0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FCE0-2AF1-41BB-95C1-424CB921FD69}" type="datetimeFigureOut">
              <a:rPr lang="en-US" smtClean="0"/>
              <a:t>27/05/2023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BFE8-B956-4018-8C11-1ACD2EDE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6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FCE0-2AF1-41BB-95C1-424CB921FD69}" type="datetimeFigureOut">
              <a:rPr lang="en-US" smtClean="0"/>
              <a:t>27/05/2023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BFE8-B956-4018-8C11-1ACD2EDE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FCE0-2AF1-41BB-95C1-424CB921FD69}" type="datetimeFigureOut">
              <a:rPr lang="en-US" smtClean="0"/>
              <a:t>27/05/2023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BFE8-B956-4018-8C11-1ACD2EDE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23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Photo Album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Harshal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2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Sketch Creation Window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4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Sketch Eleme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Sketch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413"/>
            <a:ext cx="12192000" cy="66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9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Sav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7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Reckogni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5" y="0"/>
            <a:ext cx="10369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9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Open Sketch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3" y="0"/>
            <a:ext cx="10428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1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Selected Sketch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3" y="0"/>
            <a:ext cx="10428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0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Uploa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0"/>
            <a:ext cx="10382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9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AWS Storag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" y="0"/>
            <a:ext cx="12103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04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Find Match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8" y="0"/>
            <a:ext cx="1042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3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Splash_Scree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0"/>
            <a:ext cx="11784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0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Reckogni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0"/>
            <a:ext cx="10507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6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Blank Login Window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0"/>
            <a:ext cx="11072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0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Database Logi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0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Login Detail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0"/>
            <a:ext cx="11088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5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OTP Reques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8" y="0"/>
            <a:ext cx="11058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7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OTP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8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OTP Validat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3" y="0"/>
            <a:ext cx="1111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Menu Op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0"/>
            <a:ext cx="11028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1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Harshal</dc:creator>
  <cp:lastModifiedBy>Harshal</cp:lastModifiedBy>
  <cp:revision>1</cp:revision>
  <dcterms:created xsi:type="dcterms:W3CDTF">2023-05-27T12:11:59Z</dcterms:created>
  <dcterms:modified xsi:type="dcterms:W3CDTF">2023-05-27T12:13:05Z</dcterms:modified>
</cp:coreProperties>
</file>