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b0400f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b0400f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b0400f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b0400f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b0400f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b0400f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interest.es/carloscontreras2018/tower-defense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70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REFERENCIAS - GUIÓN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Tower Defense Futurista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6297300" y="3361775"/>
            <a:ext cx="25350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Carlos Contreras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Paul Ballard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Pablo Sanagustín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Albert Ibáñez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58050" y="334650"/>
            <a:ext cx="84279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SINOPSIS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El jugador encarna a una raza espacial que se dedica a robar recursos de otros planetas para volverse más poderosos y poder dominar la galaxia.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El juego va a consistir en un tower defense low poly con cámara isométrica, de estética futurista estilizada, tomando de referencia el estilo artístico de Heroes of The Storm.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12950" y="388650"/>
            <a:ext cx="80463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MECÁNICAS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 nivel de gameplay vas creando y mejorando unidades, ya sea para defender tu base o para recolectar más eficientemente los recursos necesarios (metales preciosos) con el fin de construir y/o mejorar tus unidades, y combustible, usado para darle poder a algunas unidades y para poder mover tu flota espacial entre los niveles y seguir progresando en el juego.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El juego inicialmente está pensado para lanzarlo en PC.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7900" y="99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Enlace al pinterest: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https://www.pinterest.es/carloscontreras2018/tower-defense/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677" y="426625"/>
            <a:ext cx="1867046" cy="4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852850"/>
            <a:ext cx="3878050" cy="29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1625" y="1511687"/>
            <a:ext cx="1675650" cy="329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1700" y="256050"/>
            <a:ext cx="3048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REFERENCIAS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