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9" r:id="rId4"/>
    <p:sldId id="270" r:id="rId5"/>
    <p:sldId id="271" r:id="rId6"/>
    <p:sldId id="279" r:id="rId7"/>
    <p:sldId id="261" r:id="rId8"/>
    <p:sldId id="262" r:id="rId9"/>
    <p:sldId id="263" r:id="rId10"/>
    <p:sldId id="267" r:id="rId11"/>
    <p:sldId id="285" r:id="rId12"/>
    <p:sldId id="264" r:id="rId13"/>
    <p:sldId id="265" r:id="rId14"/>
    <p:sldId id="266" r:id="rId15"/>
    <p:sldId id="277" r:id="rId16"/>
    <p:sldId id="276" r:id="rId17"/>
    <p:sldId id="282" r:id="rId18"/>
    <p:sldId id="283" r:id="rId19"/>
    <p:sldId id="284" r:id="rId20"/>
    <p:sldId id="280" r:id="rId21"/>
    <p:sldId id="272" r:id="rId22"/>
    <p:sldId id="273" r:id="rId23"/>
    <p:sldId id="274" r:id="rId24"/>
    <p:sldId id="275" r:id="rId25"/>
    <p:sldId id="257" r:id="rId26"/>
    <p:sldId id="260" r:id="rId27"/>
    <p:sldId id="259" r:id="rId28"/>
    <p:sldId id="258" r:id="rId29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487C7-FF99-1287-A3D6-0B8B89B72220}" v="23" dt="2022-05-20T08:02:35.742"/>
    <p1510:client id="{1D93775B-2271-ACC3-2059-E8DB4939C621}" v="135" dt="2022-05-20T04:05:49.132"/>
    <p1510:client id="{385279BB-BAF8-C884-13A9-8B9CD87E70FC}" v="65" dt="2022-05-20T11:21:21.631"/>
    <p1510:client id="{4B6F923A-3AB8-7594-3F62-010181C45F45}" v="292" dt="2022-05-20T07:32:22.530"/>
    <p1510:client id="{519EF04B-E5E3-CF8B-F085-E790817F272E}" v="2" dt="2022-05-19T20:00:40.146"/>
    <p1510:client id="{66D38636-DAEE-1F06-B899-5FCA12AF828F}" v="589" dt="2022-05-20T03:37:45.074"/>
    <p1510:client id="{6989CDD2-32AA-7F74-53F8-44A42B032A1D}" v="172" dt="2022-05-20T03:22:29.096"/>
    <p1510:client id="{862809D1-C498-7DC6-D8E0-223D0113B822}" v="97" dt="2022-05-20T10:37:19.721"/>
    <p1510:client id="{B0C0AE41-82E3-9EB3-BFD3-032791920379}" v="511" dt="2022-05-20T03:50:18.972"/>
    <p1510:client id="{B2CCF4EB-943A-61FA-D145-77338ED0766A}" v="532" dt="2022-05-20T11:12:54.403"/>
    <p1510:client id="{C65D7FB5-344D-4696-A22F-56D959CAC5F4}" v="4" dt="2022-05-20T12:35:07.041"/>
    <p1510:client id="{D29977CF-9981-FAB9-1B8B-E1A6039D3C22}" v="41" dt="2022-05-20T04:20:50.014"/>
    <p1510:client id="{D3C6F9C4-FE52-DC52-4786-B34BECF5DF75}" v="96" dt="2022-05-19T22:04:12.013"/>
    <p1510:client id="{F0B20835-E01A-20CC-C39A-8F8A4D2E99EC}" v="603" dt="2022-05-20T07:20:20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20" d="100"/>
          <a:sy n="20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BERT Eva" userId="S::eva.guilbert@ensam.eu::bf2f2e34-6695-4597-9b06-272a05cd06fe" providerId="AD" clId="Web-{385279BB-BAF8-C884-13A9-8B9CD87E70FC}"/>
    <pc:docChg chg="modSld">
      <pc:chgData name="GUILBERT Eva" userId="S::eva.guilbert@ensam.eu::bf2f2e34-6695-4597-9b06-272a05cd06fe" providerId="AD" clId="Web-{385279BB-BAF8-C884-13A9-8B9CD87E70FC}" dt="2022-05-20T11:21:21.631" v="64"/>
      <pc:docMkLst>
        <pc:docMk/>
      </pc:docMkLst>
      <pc:sldChg chg="addSp delSp modSp">
        <pc:chgData name="GUILBERT Eva" userId="S::eva.guilbert@ensam.eu::bf2f2e34-6695-4597-9b06-272a05cd06fe" providerId="AD" clId="Web-{385279BB-BAF8-C884-13A9-8B9CD87E70FC}" dt="2022-05-20T11:19:24.316" v="41" actId="1076"/>
        <pc:sldMkLst>
          <pc:docMk/>
          <pc:sldMk cId="2899106952" sldId="282"/>
        </pc:sldMkLst>
        <pc:spChg chg="add mod">
          <ac:chgData name="GUILBERT Eva" userId="S::eva.guilbert@ensam.eu::bf2f2e34-6695-4597-9b06-272a05cd06fe" providerId="AD" clId="Web-{385279BB-BAF8-C884-13A9-8B9CD87E70FC}" dt="2022-05-20T11:19:24.316" v="41" actId="1076"/>
          <ac:spMkLst>
            <pc:docMk/>
            <pc:sldMk cId="2899106952" sldId="282"/>
            <ac:spMk id="20" creationId="{F4A3699A-53A5-8F91-5A66-2BCF36A4C550}"/>
          </ac:spMkLst>
        </pc:spChg>
        <pc:grpChg chg="add del">
          <ac:chgData name="GUILBERT Eva" userId="S::eva.guilbert@ensam.eu::bf2f2e34-6695-4597-9b06-272a05cd06fe" providerId="AD" clId="Web-{385279BB-BAF8-C884-13A9-8B9CD87E70FC}" dt="2022-05-20T11:19:03.441" v="38"/>
          <ac:grpSpMkLst>
            <pc:docMk/>
            <pc:sldMk cId="2899106952" sldId="282"/>
            <ac:grpSpMk id="3" creationId="{8FD0CC63-C59C-3570-BA02-EC15C27A8DBD}"/>
          </ac:grpSpMkLst>
        </pc:grpChg>
        <pc:grpChg chg="add">
          <ac:chgData name="GUILBERT Eva" userId="S::eva.guilbert@ensam.eu::bf2f2e34-6695-4597-9b06-272a05cd06fe" providerId="AD" clId="Web-{385279BB-BAF8-C884-13A9-8B9CD87E70FC}" dt="2022-05-20T11:19:10.331" v="39"/>
          <ac:grpSpMkLst>
            <pc:docMk/>
            <pc:sldMk cId="2899106952" sldId="282"/>
            <ac:grpSpMk id="6" creationId="{9B7131EC-85FD-8811-6E9A-7C65C980E814}"/>
          </ac:grpSpMkLst>
        </pc:grpChg>
        <pc:grpChg chg="add del">
          <ac:chgData name="GUILBERT Eva" userId="S::eva.guilbert@ensam.eu::bf2f2e34-6695-4597-9b06-272a05cd06fe" providerId="AD" clId="Web-{385279BB-BAF8-C884-13A9-8B9CD87E70FC}" dt="2022-05-20T11:17:09.719" v="20"/>
          <ac:grpSpMkLst>
            <pc:docMk/>
            <pc:sldMk cId="2899106952" sldId="282"/>
            <ac:grpSpMk id="17" creationId="{D174133A-0C1B-C2FD-D987-158D3A9EAB61}"/>
          </ac:grpSpMkLst>
        </pc:grpChg>
        <pc:picChg chg="topLvl">
          <ac:chgData name="GUILBERT Eva" userId="S::eva.guilbert@ensam.eu::bf2f2e34-6695-4597-9b06-272a05cd06fe" providerId="AD" clId="Web-{385279BB-BAF8-C884-13A9-8B9CD87E70FC}" dt="2022-05-20T11:19:03.441" v="38"/>
          <ac:picMkLst>
            <pc:docMk/>
            <pc:sldMk cId="2899106952" sldId="282"/>
            <ac:picMk id="5" creationId="{52181373-DDF5-44B7-C6E9-9157BEC17DA1}"/>
          </ac:picMkLst>
        </pc:picChg>
        <pc:picChg chg="add mod topLvl modCrop">
          <ac:chgData name="GUILBERT Eva" userId="S::eva.guilbert@ensam.eu::bf2f2e34-6695-4597-9b06-272a05cd06fe" providerId="AD" clId="Web-{385279BB-BAF8-C884-13A9-8B9CD87E70FC}" dt="2022-05-20T11:19:03.441" v="38"/>
          <ac:picMkLst>
            <pc:docMk/>
            <pc:sldMk cId="2899106952" sldId="282"/>
            <ac:picMk id="15" creationId="{FC5C1A20-CF32-2AC7-89B7-7BDCD3AD2432}"/>
          </ac:picMkLst>
        </pc:picChg>
        <pc:picChg chg="add del mod">
          <ac:chgData name="GUILBERT Eva" userId="S::eva.guilbert@ensam.eu::bf2f2e34-6695-4597-9b06-272a05cd06fe" providerId="AD" clId="Web-{385279BB-BAF8-C884-13A9-8B9CD87E70FC}" dt="2022-05-20T11:14:55.169" v="3"/>
          <ac:picMkLst>
            <pc:docMk/>
            <pc:sldMk cId="2899106952" sldId="282"/>
            <ac:picMk id="16" creationId="{699D684E-92E8-1FBE-A27B-B6307BA1107F}"/>
          </ac:picMkLst>
        </pc:picChg>
        <pc:picChg chg="del mod topLvl">
          <ac:chgData name="GUILBERT Eva" userId="S::eva.guilbert@ensam.eu::bf2f2e34-6695-4597-9b06-272a05cd06fe" providerId="AD" clId="Web-{385279BB-BAF8-C884-13A9-8B9CD87E70FC}" dt="2022-05-20T11:17:26.454" v="26"/>
          <ac:picMkLst>
            <pc:docMk/>
            <pc:sldMk cId="2899106952" sldId="282"/>
            <ac:picMk id="18" creationId="{61F4230F-DCAA-2EC9-648A-AA076B130BF7}"/>
          </ac:picMkLst>
        </pc:picChg>
        <pc:picChg chg="mod topLvl modCrop">
          <ac:chgData name="GUILBERT Eva" userId="S::eva.guilbert@ensam.eu::bf2f2e34-6695-4597-9b06-272a05cd06fe" providerId="AD" clId="Web-{385279BB-BAF8-C884-13A9-8B9CD87E70FC}" dt="2022-05-20T11:18:35.831" v="37" actId="1076"/>
          <ac:picMkLst>
            <pc:docMk/>
            <pc:sldMk cId="2899106952" sldId="282"/>
            <ac:picMk id="19" creationId="{8EED21C1-CB81-BFE2-A116-4D3E45BE29E9}"/>
          </ac:picMkLst>
        </pc:picChg>
      </pc:sldChg>
      <pc:sldChg chg="addSp delSp modSp">
        <pc:chgData name="GUILBERT Eva" userId="S::eva.guilbert@ensam.eu::bf2f2e34-6695-4597-9b06-272a05cd06fe" providerId="AD" clId="Web-{385279BB-BAF8-C884-13A9-8B9CD87E70FC}" dt="2022-05-20T11:21:21.631" v="64"/>
        <pc:sldMkLst>
          <pc:docMk/>
          <pc:sldMk cId="4178456843" sldId="283"/>
        </pc:sldMkLst>
        <pc:grpChg chg="add del">
          <ac:chgData name="GUILBERT Eva" userId="S::eva.guilbert@ensam.eu::bf2f2e34-6695-4597-9b06-272a05cd06fe" providerId="AD" clId="Web-{385279BB-BAF8-C884-13A9-8B9CD87E70FC}" dt="2022-05-20T11:19:47.520" v="43"/>
          <ac:grpSpMkLst>
            <pc:docMk/>
            <pc:sldMk cId="4178456843" sldId="283"/>
            <ac:grpSpMk id="3" creationId="{9B394B2C-9185-DE0E-F05B-9B4932964599}"/>
          </ac:grpSpMkLst>
        </pc:grpChg>
        <pc:grpChg chg="add mod ord">
          <ac:chgData name="GUILBERT Eva" userId="S::eva.guilbert@ensam.eu::bf2f2e34-6695-4597-9b06-272a05cd06fe" providerId="AD" clId="Web-{385279BB-BAF8-C884-13A9-8B9CD87E70FC}" dt="2022-05-20T11:21:21.631" v="64"/>
          <ac:grpSpMkLst>
            <pc:docMk/>
            <pc:sldMk cId="4178456843" sldId="283"/>
            <ac:grpSpMk id="4" creationId="{7C32419D-7922-9331-5FFD-B70E5FDCB1E6}"/>
          </ac:grpSpMkLst>
        </pc:grpChg>
        <pc:picChg chg="del topLvl">
          <ac:chgData name="GUILBERT Eva" userId="S::eva.guilbert@ensam.eu::bf2f2e34-6695-4597-9b06-272a05cd06fe" providerId="AD" clId="Web-{385279BB-BAF8-C884-13A9-8B9CD87E70FC}" dt="2022-05-20T11:19:53.348" v="44"/>
          <ac:picMkLst>
            <pc:docMk/>
            <pc:sldMk cId="4178456843" sldId="283"/>
            <ac:picMk id="8" creationId="{FAB03A3D-CFB5-8D26-12CB-CDA39B5E3027}"/>
          </ac:picMkLst>
        </pc:picChg>
        <pc:picChg chg="topLvl">
          <ac:chgData name="GUILBERT Eva" userId="S::eva.guilbert@ensam.eu::bf2f2e34-6695-4597-9b06-272a05cd06fe" providerId="AD" clId="Web-{385279BB-BAF8-C884-13A9-8B9CD87E70FC}" dt="2022-05-20T11:19:47.520" v="43"/>
          <ac:picMkLst>
            <pc:docMk/>
            <pc:sldMk cId="4178456843" sldId="283"/>
            <ac:picMk id="9" creationId="{BF1AFA9D-2F94-6ED3-942D-522E35F558E1}"/>
          </ac:picMkLst>
        </pc:picChg>
        <pc:picChg chg="topLvl">
          <ac:chgData name="GUILBERT Eva" userId="S::eva.guilbert@ensam.eu::bf2f2e34-6695-4597-9b06-272a05cd06fe" providerId="AD" clId="Web-{385279BB-BAF8-C884-13A9-8B9CD87E70FC}" dt="2022-05-20T11:19:47.520" v="43"/>
          <ac:picMkLst>
            <pc:docMk/>
            <pc:sldMk cId="4178456843" sldId="283"/>
            <ac:picMk id="10" creationId="{9D9C4C73-CB9D-B5A3-F173-58380CF1653E}"/>
          </ac:picMkLst>
        </pc:picChg>
      </pc:sldChg>
    </pc:docChg>
  </pc:docChgLst>
  <pc:docChgLst>
    <pc:chgData name="GUILBERT Eva" userId="S::eva.guilbert@ensam.eu::bf2f2e34-6695-4597-9b06-272a05cd06fe" providerId="AD" clId="Web-{B0C0AE41-82E3-9EB3-BFD3-032791920379}"/>
    <pc:docChg chg="addSld modSld">
      <pc:chgData name="GUILBERT Eva" userId="S::eva.guilbert@ensam.eu::bf2f2e34-6695-4597-9b06-272a05cd06fe" providerId="AD" clId="Web-{B0C0AE41-82E3-9EB3-BFD3-032791920379}" dt="2022-05-20T03:50:18.613" v="495" actId="20577"/>
      <pc:docMkLst>
        <pc:docMk/>
      </pc:docMkLst>
      <pc:sldChg chg="delSp modSp new">
        <pc:chgData name="GUILBERT Eva" userId="S::eva.guilbert@ensam.eu::bf2f2e34-6695-4597-9b06-272a05cd06fe" providerId="AD" clId="Web-{B0C0AE41-82E3-9EB3-BFD3-032791920379}" dt="2022-05-20T03:42:35.334" v="241" actId="20577"/>
        <pc:sldMkLst>
          <pc:docMk/>
          <pc:sldMk cId="2451952032" sldId="273"/>
        </pc:sldMkLst>
        <pc:spChg chg="mod">
          <ac:chgData name="GUILBERT Eva" userId="S::eva.guilbert@ensam.eu::bf2f2e34-6695-4597-9b06-272a05cd06fe" providerId="AD" clId="Web-{B0C0AE41-82E3-9EB3-BFD3-032791920379}" dt="2022-05-20T03:38:07.234" v="5" actId="20577"/>
          <ac:spMkLst>
            <pc:docMk/>
            <pc:sldMk cId="2451952032" sldId="273"/>
            <ac:spMk id="2" creationId="{07D595E5-3480-0F65-2732-41CEEEC8B722}"/>
          </ac:spMkLst>
        </pc:spChg>
        <pc:spChg chg="mod">
          <ac:chgData name="GUILBERT Eva" userId="S::eva.guilbert@ensam.eu::bf2f2e34-6695-4597-9b06-272a05cd06fe" providerId="AD" clId="Web-{B0C0AE41-82E3-9EB3-BFD3-032791920379}" dt="2022-05-20T03:38:35.141" v="16" actId="20577"/>
          <ac:spMkLst>
            <pc:docMk/>
            <pc:sldMk cId="2451952032" sldId="273"/>
            <ac:spMk id="3" creationId="{559D0A52-71C1-53D1-C2D2-F48AFBF44FBC}"/>
          </ac:spMkLst>
        </pc:spChg>
        <pc:spChg chg="mod">
          <ac:chgData name="GUILBERT Eva" userId="S::eva.guilbert@ensam.eu::bf2f2e34-6695-4597-9b06-272a05cd06fe" providerId="AD" clId="Web-{B0C0AE41-82E3-9EB3-BFD3-032791920379}" dt="2022-05-20T03:40:58.926" v="173" actId="20577"/>
          <ac:spMkLst>
            <pc:docMk/>
            <pc:sldMk cId="2451952032" sldId="273"/>
            <ac:spMk id="4" creationId="{CCCCFD8E-22A2-331C-0152-76C7B667B311}"/>
          </ac:spMkLst>
        </pc:spChg>
        <pc:spChg chg="del">
          <ac:chgData name="GUILBERT Eva" userId="S::eva.guilbert@ensam.eu::bf2f2e34-6695-4597-9b06-272a05cd06fe" providerId="AD" clId="Web-{B0C0AE41-82E3-9EB3-BFD3-032791920379}" dt="2022-05-20T03:41:36.052" v="175"/>
          <ac:spMkLst>
            <pc:docMk/>
            <pc:sldMk cId="2451952032" sldId="273"/>
            <ac:spMk id="5" creationId="{17FC58B7-5D5C-22A3-D7D3-1AC0240402F1}"/>
          </ac:spMkLst>
        </pc:spChg>
        <pc:spChg chg="mod">
          <ac:chgData name="GUILBERT Eva" userId="S::eva.guilbert@ensam.eu::bf2f2e34-6695-4597-9b06-272a05cd06fe" providerId="AD" clId="Web-{B0C0AE41-82E3-9EB3-BFD3-032791920379}" dt="2022-05-20T03:42:35.334" v="241" actId="20577"/>
          <ac:spMkLst>
            <pc:docMk/>
            <pc:sldMk cId="2451952032" sldId="273"/>
            <ac:spMk id="6" creationId="{37013B40-43B1-AACC-E990-CD6FEC31C7B5}"/>
          </ac:spMkLst>
        </pc:spChg>
      </pc:sldChg>
      <pc:sldChg chg="addSp modSp new">
        <pc:chgData name="GUILBERT Eva" userId="S::eva.guilbert@ensam.eu::bf2f2e34-6695-4597-9b06-272a05cd06fe" providerId="AD" clId="Web-{B0C0AE41-82E3-9EB3-BFD3-032791920379}" dt="2022-05-20T03:47:36.139" v="377" actId="1076"/>
        <pc:sldMkLst>
          <pc:docMk/>
          <pc:sldMk cId="3282133367" sldId="274"/>
        </pc:sldMkLst>
        <pc:spChg chg="mod">
          <ac:chgData name="GUILBERT Eva" userId="S::eva.guilbert@ensam.eu::bf2f2e34-6695-4597-9b06-272a05cd06fe" providerId="AD" clId="Web-{B0C0AE41-82E3-9EB3-BFD3-032791920379}" dt="2022-05-20T03:42:46.038" v="245" actId="20577"/>
          <ac:spMkLst>
            <pc:docMk/>
            <pc:sldMk cId="3282133367" sldId="274"/>
            <ac:spMk id="2" creationId="{253220D6-BFAA-0C31-4191-47A1B782C9B6}"/>
          </ac:spMkLst>
        </pc:spChg>
        <pc:spChg chg="mod">
          <ac:chgData name="GUILBERT Eva" userId="S::eva.guilbert@ensam.eu::bf2f2e34-6695-4597-9b06-272a05cd06fe" providerId="AD" clId="Web-{B0C0AE41-82E3-9EB3-BFD3-032791920379}" dt="2022-05-20T03:43:05.913" v="251" actId="20577"/>
          <ac:spMkLst>
            <pc:docMk/>
            <pc:sldMk cId="3282133367" sldId="274"/>
            <ac:spMk id="3" creationId="{0C299CD9-5B8A-360E-5AA9-9849150E54C1}"/>
          </ac:spMkLst>
        </pc:spChg>
        <pc:spChg chg="mod">
          <ac:chgData name="GUILBERT Eva" userId="S::eva.guilbert@ensam.eu::bf2f2e34-6695-4597-9b06-272a05cd06fe" providerId="AD" clId="Web-{B0C0AE41-82E3-9EB3-BFD3-032791920379}" dt="2022-05-20T03:47:32.843" v="376" actId="14100"/>
          <ac:spMkLst>
            <pc:docMk/>
            <pc:sldMk cId="3282133367" sldId="274"/>
            <ac:spMk id="4" creationId="{E2781791-4177-40E7-4D71-65042C44CAEF}"/>
          </ac:spMkLst>
        </pc:spChg>
        <pc:spChg chg="mod">
          <ac:chgData name="GUILBERT Eva" userId="S::eva.guilbert@ensam.eu::bf2f2e34-6695-4597-9b06-272a05cd06fe" providerId="AD" clId="Web-{B0C0AE41-82E3-9EB3-BFD3-032791920379}" dt="2022-05-20T03:47:22.295" v="373" actId="1076"/>
          <ac:spMkLst>
            <pc:docMk/>
            <pc:sldMk cId="3282133367" sldId="274"/>
            <ac:spMk id="5" creationId="{DD97E5ED-7272-A1F8-26E7-49E9D8727D01}"/>
          </ac:spMkLst>
        </pc:spChg>
        <pc:spChg chg="mod">
          <ac:chgData name="GUILBERT Eva" userId="S::eva.guilbert@ensam.eu::bf2f2e34-6695-4597-9b06-272a05cd06fe" providerId="AD" clId="Web-{B0C0AE41-82E3-9EB3-BFD3-032791920379}" dt="2022-05-20T03:47:36.139" v="377" actId="1076"/>
          <ac:spMkLst>
            <pc:docMk/>
            <pc:sldMk cId="3282133367" sldId="274"/>
            <ac:spMk id="6" creationId="{0CAE7DE5-A01A-65BC-AF33-914901529A64}"/>
          </ac:spMkLst>
        </pc:spChg>
        <pc:spChg chg="add mod">
          <ac:chgData name="GUILBERT Eva" userId="S::eva.guilbert@ensam.eu::bf2f2e34-6695-4597-9b06-272a05cd06fe" providerId="AD" clId="Web-{B0C0AE41-82E3-9EB3-BFD3-032791920379}" dt="2022-05-20T03:46:46.623" v="368" actId="1076"/>
          <ac:spMkLst>
            <pc:docMk/>
            <pc:sldMk cId="3282133367" sldId="274"/>
            <ac:spMk id="7" creationId="{390CBA31-6232-5B66-B21D-FC7DCE68EADF}"/>
          </ac:spMkLst>
        </pc:spChg>
        <pc:spChg chg="add mod">
          <ac:chgData name="GUILBERT Eva" userId="S::eva.guilbert@ensam.eu::bf2f2e34-6695-4597-9b06-272a05cd06fe" providerId="AD" clId="Web-{B0C0AE41-82E3-9EB3-BFD3-032791920379}" dt="2022-05-20T03:46:46.638" v="369" actId="1076"/>
          <ac:spMkLst>
            <pc:docMk/>
            <pc:sldMk cId="3282133367" sldId="274"/>
            <ac:spMk id="8" creationId="{D97B2810-CE91-575C-52A1-B0FC72A30004}"/>
          </ac:spMkLst>
        </pc:spChg>
        <pc:grpChg chg="add mod">
          <ac:chgData name="GUILBERT Eva" userId="S::eva.guilbert@ensam.eu::bf2f2e34-6695-4597-9b06-272a05cd06fe" providerId="AD" clId="Web-{B0C0AE41-82E3-9EB3-BFD3-032791920379}" dt="2022-05-20T03:46:56.373" v="371" actId="14100"/>
          <ac:grpSpMkLst>
            <pc:docMk/>
            <pc:sldMk cId="3282133367" sldId="274"/>
            <ac:grpSpMk id="9" creationId="{023655F7-9D94-11D2-E469-6B9025A984A1}"/>
          </ac:grpSpMkLst>
        </pc:grpChg>
      </pc:sldChg>
      <pc:sldChg chg="addSp delSp modSp new">
        <pc:chgData name="GUILBERT Eva" userId="S::eva.guilbert@ensam.eu::bf2f2e34-6695-4597-9b06-272a05cd06fe" providerId="AD" clId="Web-{B0C0AE41-82E3-9EB3-BFD3-032791920379}" dt="2022-05-20T03:50:18.613" v="495" actId="20577"/>
        <pc:sldMkLst>
          <pc:docMk/>
          <pc:sldMk cId="383066147" sldId="275"/>
        </pc:sldMkLst>
        <pc:spChg chg="mod">
          <ac:chgData name="GUILBERT Eva" userId="S::eva.guilbert@ensam.eu::bf2f2e34-6695-4597-9b06-272a05cd06fe" providerId="AD" clId="Web-{B0C0AE41-82E3-9EB3-BFD3-032791920379}" dt="2022-05-20T03:44:11.431" v="299" actId="20577"/>
          <ac:spMkLst>
            <pc:docMk/>
            <pc:sldMk cId="383066147" sldId="275"/>
            <ac:spMk id="2" creationId="{F9AA6F71-2B13-156E-5E8D-F0989EF4E376}"/>
          </ac:spMkLst>
        </pc:spChg>
        <pc:spChg chg="del mod">
          <ac:chgData name="GUILBERT Eva" userId="S::eva.guilbert@ensam.eu::bf2f2e34-6695-4597-9b06-272a05cd06fe" providerId="AD" clId="Web-{B0C0AE41-82E3-9EB3-BFD3-032791920379}" dt="2022-05-20T03:46:40.247" v="366"/>
          <ac:spMkLst>
            <pc:docMk/>
            <pc:sldMk cId="383066147" sldId="275"/>
            <ac:spMk id="3" creationId="{050280DF-0406-5E04-5E55-695E6A5162C4}"/>
          </ac:spMkLst>
        </pc:spChg>
        <pc:spChg chg="del mod">
          <ac:chgData name="GUILBERT Eva" userId="S::eva.guilbert@ensam.eu::bf2f2e34-6695-4597-9b06-272a05cd06fe" providerId="AD" clId="Web-{B0C0AE41-82E3-9EB3-BFD3-032791920379}" dt="2022-05-20T03:46:40.232" v="365"/>
          <ac:spMkLst>
            <pc:docMk/>
            <pc:sldMk cId="383066147" sldId="275"/>
            <ac:spMk id="4" creationId="{806B9565-6FCF-4291-7638-CFEAF1FF0DCD}"/>
          </ac:spMkLst>
        </pc:spChg>
        <pc:spChg chg="mod">
          <ac:chgData name="GUILBERT Eva" userId="S::eva.guilbert@ensam.eu::bf2f2e34-6695-4597-9b06-272a05cd06fe" providerId="AD" clId="Web-{B0C0AE41-82E3-9EB3-BFD3-032791920379}" dt="2022-05-20T03:49:15.673" v="457" actId="20577"/>
          <ac:spMkLst>
            <pc:docMk/>
            <pc:sldMk cId="383066147" sldId="275"/>
            <ac:spMk id="5" creationId="{0A5BD5BA-D1AA-1EC8-B0CC-3E2F18F0EEED}"/>
          </ac:spMkLst>
        </pc:spChg>
        <pc:spChg chg="mod">
          <ac:chgData name="GUILBERT Eva" userId="S::eva.guilbert@ensam.eu::bf2f2e34-6695-4597-9b06-272a05cd06fe" providerId="AD" clId="Web-{B0C0AE41-82E3-9EB3-BFD3-032791920379}" dt="2022-05-20T03:50:18.613" v="495" actId="20577"/>
          <ac:spMkLst>
            <pc:docMk/>
            <pc:sldMk cId="383066147" sldId="275"/>
            <ac:spMk id="6" creationId="{DE5ED386-5633-A43D-C097-60B128DC53A0}"/>
          </ac:spMkLst>
        </pc:spChg>
        <pc:spChg chg="add mod">
          <ac:chgData name="GUILBERT Eva" userId="S::eva.guilbert@ensam.eu::bf2f2e34-6695-4597-9b06-272a05cd06fe" providerId="AD" clId="Web-{B0C0AE41-82E3-9EB3-BFD3-032791920379}" dt="2022-05-20T03:49:35.580" v="463" actId="20577"/>
          <ac:spMkLst>
            <pc:docMk/>
            <pc:sldMk cId="383066147" sldId="275"/>
            <ac:spMk id="8" creationId="{5CF54AEB-62EB-855F-0F4C-F047996EEABF}"/>
          </ac:spMkLst>
        </pc:spChg>
        <pc:spChg chg="add mod">
          <ac:chgData name="GUILBERT Eva" userId="S::eva.guilbert@ensam.eu::bf2f2e34-6695-4597-9b06-272a05cd06fe" providerId="AD" clId="Web-{B0C0AE41-82E3-9EB3-BFD3-032791920379}" dt="2022-05-20T03:47:46.484" v="385" actId="20577"/>
          <ac:spMkLst>
            <pc:docMk/>
            <pc:sldMk cId="383066147" sldId="275"/>
            <ac:spMk id="10" creationId="{6A33832D-04C3-6109-4366-FB203441C0B5}"/>
          </ac:spMkLst>
        </pc:spChg>
      </pc:sldChg>
    </pc:docChg>
  </pc:docChgLst>
  <pc:docChgLst>
    <pc:chgData name="GUYARD-GILLES Clotilde" userId="077da6c8-8f6c-40cd-8230-5aaaf976b8d7" providerId="ADAL" clId="{430FB7D4-9050-409A-BC74-5E3DA1F51A53}"/>
    <pc:docChg chg="undo redo custSel addSld delSld modSld sldOrd modMainMaster">
      <pc:chgData name="GUYARD-GILLES Clotilde" userId="077da6c8-8f6c-40cd-8230-5aaaf976b8d7" providerId="ADAL" clId="{430FB7D4-9050-409A-BC74-5E3DA1F51A53}" dt="2022-05-06T14:36:41.116" v="1340" actId="20577"/>
      <pc:docMkLst>
        <pc:docMk/>
      </pc:docMkLst>
      <pc:sldChg chg="modSp">
        <pc:chgData name="GUYARD-GILLES Clotilde" userId="077da6c8-8f6c-40cd-8230-5aaaf976b8d7" providerId="ADAL" clId="{430FB7D4-9050-409A-BC74-5E3DA1F51A53}" dt="2022-04-29T13:38:08.989" v="250"/>
        <pc:sldMkLst>
          <pc:docMk/>
          <pc:sldMk cId="2372555476" sldId="256"/>
        </pc:sldMkLst>
        <pc:spChg chg="mod">
          <ac:chgData name="GUYARD-GILLES Clotilde" userId="077da6c8-8f6c-40cd-8230-5aaaf976b8d7" providerId="ADAL" clId="{430FB7D4-9050-409A-BC74-5E3DA1F51A53}" dt="2022-04-29T13:38:08.989" v="250"/>
          <ac:spMkLst>
            <pc:docMk/>
            <pc:sldMk cId="2372555476" sldId="256"/>
            <ac:spMk id="2" creationId="{44DB3C50-B1C4-482E-AF89-9266718B66E1}"/>
          </ac:spMkLst>
        </pc:spChg>
        <pc:spChg chg="mod">
          <ac:chgData name="GUYARD-GILLES Clotilde" userId="077da6c8-8f6c-40cd-8230-5aaaf976b8d7" providerId="ADAL" clId="{430FB7D4-9050-409A-BC74-5E3DA1F51A53}" dt="2022-04-29T13:38:08.989" v="250"/>
          <ac:spMkLst>
            <pc:docMk/>
            <pc:sldMk cId="2372555476" sldId="256"/>
            <ac:spMk id="3" creationId="{06F9DADF-8337-4F9A-8AAD-744E8236BE0B}"/>
          </ac:spMkLst>
        </pc:spChg>
      </pc:sldChg>
      <pc:sldChg chg="addSp delSp modSp mod modShow">
        <pc:chgData name="GUYARD-GILLES Clotilde" userId="077da6c8-8f6c-40cd-8230-5aaaf976b8d7" providerId="ADAL" clId="{430FB7D4-9050-409A-BC74-5E3DA1F51A53}" dt="2022-05-06T14:36:41.116" v="1340" actId="20577"/>
        <pc:sldMkLst>
          <pc:docMk/>
          <pc:sldMk cId="2186941389" sldId="257"/>
        </pc:sldMkLst>
        <pc:spChg chg="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4" creationId="{C5CD1116-7209-4429-858C-FDB41A710316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5" creationId="{B5E54EF0-2966-4289-B077-CEE186E07617}"/>
          </ac:spMkLst>
        </pc:spChg>
        <pc:spChg chg="add del mod">
          <ac:chgData name="GUYARD-GILLES Clotilde" userId="077da6c8-8f6c-40cd-8230-5aaaf976b8d7" providerId="ADAL" clId="{430FB7D4-9050-409A-BC74-5E3DA1F51A53}" dt="2022-04-29T13:25:59.383" v="219" actId="21"/>
          <ac:spMkLst>
            <pc:docMk/>
            <pc:sldMk cId="2186941389" sldId="257"/>
            <ac:spMk id="6" creationId="{B6A15A58-614D-4FDC-836C-F3CFCEA1AF6B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9" creationId="{B7C28C5E-A892-4A3E-9CB7-B40B85E208B5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10" creationId="{9F98EF9E-6C51-4322-8FCE-4E690AB444E1}"/>
          </ac:spMkLst>
        </pc:spChg>
        <pc:spChg chg="add del mod">
          <ac:chgData name="GUYARD-GILLES Clotilde" userId="077da6c8-8f6c-40cd-8230-5aaaf976b8d7" providerId="ADAL" clId="{430FB7D4-9050-409A-BC74-5E3DA1F51A53}" dt="2022-04-29T13:26:08.291" v="222" actId="478"/>
          <ac:spMkLst>
            <pc:docMk/>
            <pc:sldMk cId="2186941389" sldId="257"/>
            <ac:spMk id="13" creationId="{85DE4E59-6F64-4403-9A42-26177C24F084}"/>
          </ac:spMkLst>
        </pc:spChg>
        <pc:spChg chg="add del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31" creationId="{62EB2FFD-6A94-48DD-9F84-FD71440FAE04}"/>
          </ac:spMkLst>
        </pc:spChg>
        <pc:spChg chg="add del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32" creationId="{C8D8588A-653D-45DF-B657-7FA82B9328CC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41" creationId="{CBD133AA-C980-44C2-9E62-E60D932EF74E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42" creationId="{41F750E9-A95F-4C95-B4B6-AA1CC9F1AE60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57" creationId="{676B667A-D64B-4385-B37F-BBA76A855233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58" creationId="{AE852FEF-8A7C-42C8-9544-3BA0BA659E81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59" creationId="{441E49EB-FDC5-40C5-AEE5-B343DC2CAD39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85" creationId="{8423D460-F6E7-45C0-AEEE-907F6DFA19E6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86" creationId="{4804C476-3EEC-4D5F-9004-3F0A826DFA5B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87" creationId="{1CEF1FA1-E01A-40AC-A822-DEF7545B3ACF}"/>
          </ac:spMkLst>
        </pc:spChg>
        <pc:spChg chg="add del mod">
          <ac:chgData name="GUYARD-GILLES Clotilde" userId="077da6c8-8f6c-40cd-8230-5aaaf976b8d7" providerId="ADAL" clId="{430FB7D4-9050-409A-BC74-5E3DA1F51A53}" dt="2022-04-29T13:55:16.084" v="399"/>
          <ac:spMkLst>
            <pc:docMk/>
            <pc:sldMk cId="2186941389" sldId="257"/>
            <ac:spMk id="88" creationId="{2EDDBEC7-4818-4B65-A2F7-E5937D010673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89" creationId="{C248C75F-1D4F-40C2-83B5-B043BCB485A7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90" creationId="{5DCA5A67-29A0-4ED3-AD20-133A9E703186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91" creationId="{9422725F-35C8-4BA8-BDF8-AA0F120A6040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104" creationId="{41A39FF8-EE62-4731-BA4F-22994E512387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107" creationId="{802F7A97-C532-4918-BAE8-F2B894D9A02E}"/>
          </ac:spMkLst>
        </pc:spChg>
        <pc:spChg chg="add del mod">
          <ac:chgData name="GUYARD-GILLES Clotilde" userId="077da6c8-8f6c-40cd-8230-5aaaf976b8d7" providerId="ADAL" clId="{430FB7D4-9050-409A-BC74-5E3DA1F51A53}" dt="2022-04-29T14:00:41.929" v="488" actId="478"/>
          <ac:spMkLst>
            <pc:docMk/>
            <pc:sldMk cId="2186941389" sldId="257"/>
            <ac:spMk id="108" creationId="{1C38685B-008C-45BA-B1F4-D3680B978633}"/>
          </ac:spMkLst>
        </pc:spChg>
        <pc:spChg chg="add del mod">
          <ac:chgData name="GUYARD-GILLES Clotilde" userId="077da6c8-8f6c-40cd-8230-5aaaf976b8d7" providerId="ADAL" clId="{430FB7D4-9050-409A-BC74-5E3DA1F51A53}" dt="2022-04-29T14:01:10.890" v="496" actId="478"/>
          <ac:spMkLst>
            <pc:docMk/>
            <pc:sldMk cId="2186941389" sldId="257"/>
            <ac:spMk id="111" creationId="{963A9374-3738-481D-BFDC-C6C6FF221889}"/>
          </ac:spMkLst>
        </pc:spChg>
        <pc:spChg chg="add del">
          <ac:chgData name="GUYARD-GILLES Clotilde" userId="077da6c8-8f6c-40cd-8230-5aaaf976b8d7" providerId="ADAL" clId="{430FB7D4-9050-409A-BC74-5E3DA1F51A53}" dt="2022-04-29T14:05:12.865" v="513" actId="478"/>
          <ac:spMkLst>
            <pc:docMk/>
            <pc:sldMk cId="2186941389" sldId="257"/>
            <ac:spMk id="122" creationId="{C5241EAD-6163-4591-869E-FFDC7B81A99C}"/>
          </ac:spMkLst>
        </pc:spChg>
        <pc:spChg chg="add mod">
          <ac:chgData name="GUYARD-GILLES Clotilde" userId="077da6c8-8f6c-40cd-8230-5aaaf976b8d7" providerId="ADAL" clId="{430FB7D4-9050-409A-BC74-5E3DA1F51A53}" dt="2022-05-06T14:36:41.116" v="1340" actId="20577"/>
          <ac:spMkLst>
            <pc:docMk/>
            <pc:sldMk cId="2186941389" sldId="257"/>
            <ac:spMk id="123" creationId="{27B2F2E7-826F-4584-84D4-3CD2B2005F5D}"/>
          </ac:spMkLst>
        </pc:spChg>
        <pc:spChg chg="add del mod">
          <ac:chgData name="GUYARD-GILLES Clotilde" userId="077da6c8-8f6c-40cd-8230-5aaaf976b8d7" providerId="ADAL" clId="{430FB7D4-9050-409A-BC74-5E3DA1F51A53}" dt="2022-04-29T14:11:47.217" v="643" actId="478"/>
          <ac:spMkLst>
            <pc:docMk/>
            <pc:sldMk cId="2186941389" sldId="257"/>
            <ac:spMk id="124" creationId="{4FA4CED8-0E35-41BB-9BC8-341C367A8280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129" creationId="{A72EEF9E-3F32-45E3-AFE5-5834AB15B4C0}"/>
          </ac:spMkLst>
        </pc:spChg>
        <pc:spChg chg="add del mod">
          <ac:chgData name="GUYARD-GILLES Clotilde" userId="077da6c8-8f6c-40cd-8230-5aaaf976b8d7" providerId="ADAL" clId="{430FB7D4-9050-409A-BC74-5E3DA1F51A53}" dt="2022-04-29T14:34:24.093" v="762" actId="478"/>
          <ac:spMkLst>
            <pc:docMk/>
            <pc:sldMk cId="2186941389" sldId="257"/>
            <ac:spMk id="130" creationId="{2DBFE317-9904-4152-AAAF-3D36AA97E753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141" creationId="{CC498175-2141-4582-888C-F79385E22D1C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157" creationId="{17720CC1-5378-4CA3-AE1F-2AC0B5E7621B}"/>
          </ac:spMkLst>
        </pc:spChg>
        <pc:spChg chg="add del mod">
          <ac:chgData name="GUYARD-GILLES Clotilde" userId="077da6c8-8f6c-40cd-8230-5aaaf976b8d7" providerId="ADAL" clId="{430FB7D4-9050-409A-BC74-5E3DA1F51A53}" dt="2022-04-29T14:35:34.512" v="782" actId="478"/>
          <ac:spMkLst>
            <pc:docMk/>
            <pc:sldMk cId="2186941389" sldId="257"/>
            <ac:spMk id="160" creationId="{93633A72-14AA-4F1E-AFE4-A4725E388BA3}"/>
          </ac:spMkLst>
        </pc:spChg>
        <pc:spChg chg="add del mod">
          <ac:chgData name="GUYARD-GILLES Clotilde" userId="077da6c8-8f6c-40cd-8230-5aaaf976b8d7" providerId="ADAL" clId="{430FB7D4-9050-409A-BC74-5E3DA1F51A53}" dt="2022-04-29T14:35:33.308" v="781" actId="478"/>
          <ac:spMkLst>
            <pc:docMk/>
            <pc:sldMk cId="2186941389" sldId="257"/>
            <ac:spMk id="161" creationId="{4D4D821D-2601-428A-9096-1CAE0E538C92}"/>
          </ac:spMkLst>
        </pc:spChg>
        <pc:spChg chg="add del">
          <ac:chgData name="GUYARD-GILLES Clotilde" userId="077da6c8-8f6c-40cd-8230-5aaaf976b8d7" providerId="ADAL" clId="{430FB7D4-9050-409A-BC74-5E3DA1F51A53}" dt="2022-04-29T14:37:04.279" v="794" actId="11529"/>
          <ac:spMkLst>
            <pc:docMk/>
            <pc:sldMk cId="2186941389" sldId="257"/>
            <ac:spMk id="192" creationId="{151214A9-2527-4DF7-B659-FF9C893D7D61}"/>
          </ac:spMkLst>
        </pc:spChg>
        <pc:spChg chg="add mod">
          <ac:chgData name="GUYARD-GILLES Clotilde" userId="077da6c8-8f6c-40cd-8230-5aaaf976b8d7" providerId="ADAL" clId="{430FB7D4-9050-409A-BC74-5E3DA1F51A53}" dt="2022-04-29T14:47:25.129" v="925" actId="1076"/>
          <ac:spMkLst>
            <pc:docMk/>
            <pc:sldMk cId="2186941389" sldId="257"/>
            <ac:spMk id="193" creationId="{1CFB50C5-13C9-4222-95D6-46F28801BB6F}"/>
          </ac:spMkLst>
        </pc:sp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8" creationId="{BA52809A-9D2A-462F-B81A-B3AF0514D4D3}"/>
          </ac:cxnSpMkLst>
        </pc:cxnChg>
        <pc:cxnChg chg="add del mod">
          <ac:chgData name="GUYARD-GILLES Clotilde" userId="077da6c8-8f6c-40cd-8230-5aaaf976b8d7" providerId="ADAL" clId="{430FB7D4-9050-409A-BC74-5E3DA1F51A53}" dt="2022-04-29T13:26:01.772" v="220" actId="478"/>
          <ac:cxnSpMkLst>
            <pc:docMk/>
            <pc:sldMk cId="2186941389" sldId="257"/>
            <ac:cxnSpMk id="12" creationId="{27ADEEC5-69C3-41D0-988C-A450E562A610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24" creationId="{F49D45DC-2CD3-45D4-A230-00E8E4BD6D07}"/>
          </ac:cxnSpMkLst>
        </pc:cxnChg>
        <pc:cxnChg chg="add del mod">
          <ac:chgData name="GUYARD-GILLES Clotilde" userId="077da6c8-8f6c-40cd-8230-5aaaf976b8d7" providerId="ADAL" clId="{430FB7D4-9050-409A-BC74-5E3DA1F51A53}" dt="2022-04-29T13:51:33.671" v="331" actId="478"/>
          <ac:cxnSpMkLst>
            <pc:docMk/>
            <pc:sldMk cId="2186941389" sldId="257"/>
            <ac:cxnSpMk id="40" creationId="{A2F44950-B689-45B7-B9DD-C8AD23022414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44" creationId="{45FDB7B0-AD00-4F93-91C3-01CC335068A6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46" creationId="{54792408-CCBA-4B26-95B8-3CD1673C8D95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49" creationId="{82703BF1-FFA7-4A3D-A19D-A4ED06794530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51" creationId="{9DD94842-9AC0-476E-B1B0-03DD13D627D2}"/>
          </ac:cxnSpMkLst>
        </pc:cxnChg>
        <pc:cxnChg chg="add del mod">
          <ac:chgData name="GUYARD-GILLES Clotilde" userId="077da6c8-8f6c-40cd-8230-5aaaf976b8d7" providerId="ADAL" clId="{430FB7D4-9050-409A-BC74-5E3DA1F51A53}" dt="2022-04-29T13:52:24.625" v="341" actId="478"/>
          <ac:cxnSpMkLst>
            <pc:docMk/>
            <pc:sldMk cId="2186941389" sldId="257"/>
            <ac:cxnSpMk id="53" creationId="{D5DECD57-F0D4-436F-9F29-4182CFC75A04}"/>
          </ac:cxnSpMkLst>
        </pc:cxnChg>
        <pc:cxnChg chg="add del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61" creationId="{DE6AC020-A903-49E5-9850-1A8192D542F0}"/>
          </ac:cxnSpMkLst>
        </pc:cxnChg>
        <pc:cxnChg chg="add del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68" creationId="{17DAC3CF-7F99-4CF4-8505-5B8498D3B0F1}"/>
          </ac:cxnSpMkLst>
        </pc:cxnChg>
        <pc:cxnChg chg="add del mod">
          <ac:chgData name="GUYARD-GILLES Clotilde" userId="077da6c8-8f6c-40cd-8230-5aaaf976b8d7" providerId="ADAL" clId="{430FB7D4-9050-409A-BC74-5E3DA1F51A53}" dt="2022-04-29T13:54:03.488" v="382" actId="478"/>
          <ac:cxnSpMkLst>
            <pc:docMk/>
            <pc:sldMk cId="2186941389" sldId="257"/>
            <ac:cxnSpMk id="72" creationId="{EB1C62E8-5732-4F77-8E58-98E941EFA262}"/>
          </ac:cxnSpMkLst>
        </pc:cxnChg>
        <pc:cxnChg chg="add del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76" creationId="{3F72C79D-BEA1-4C93-8374-F09FC2985C89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80" creationId="{D7BD4C0F-C7B4-49DE-AEB4-3FB93A18487C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82" creationId="{62B605DB-AE26-42EA-976B-2F76EAB6388D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84" creationId="{BAB4C074-D5B6-4E3A-9622-278C837DFB72}"/>
          </ac:cxnSpMkLst>
        </pc:cxnChg>
        <pc:cxnChg chg="add del mod">
          <ac:chgData name="GUYARD-GILLES Clotilde" userId="077da6c8-8f6c-40cd-8230-5aaaf976b8d7" providerId="ADAL" clId="{430FB7D4-9050-409A-BC74-5E3DA1F51A53}" dt="2022-04-29T13:56:34.043" v="416" actId="11529"/>
          <ac:cxnSpMkLst>
            <pc:docMk/>
            <pc:sldMk cId="2186941389" sldId="257"/>
            <ac:cxnSpMk id="94" creationId="{E3CCD67A-8412-49F7-BDA6-BF1E61DACD69}"/>
          </ac:cxnSpMkLst>
        </pc:cxnChg>
        <pc:cxnChg chg="add del mod">
          <ac:chgData name="GUYARD-GILLES Clotilde" userId="077da6c8-8f6c-40cd-8230-5aaaf976b8d7" providerId="ADAL" clId="{430FB7D4-9050-409A-BC74-5E3DA1F51A53}" dt="2022-04-29T13:58:03.076" v="428" actId="11529"/>
          <ac:cxnSpMkLst>
            <pc:docMk/>
            <pc:sldMk cId="2186941389" sldId="257"/>
            <ac:cxnSpMk id="98" creationId="{0FF8BEE8-A7B6-45FF-96C5-D5360138E4C9}"/>
          </ac:cxnSpMkLst>
        </pc:cxnChg>
        <pc:cxnChg chg="add del mod">
          <ac:chgData name="GUYARD-GILLES Clotilde" userId="077da6c8-8f6c-40cd-8230-5aaaf976b8d7" providerId="ADAL" clId="{430FB7D4-9050-409A-BC74-5E3DA1F51A53}" dt="2022-04-29T13:58:02.151" v="425" actId="11529"/>
          <ac:cxnSpMkLst>
            <pc:docMk/>
            <pc:sldMk cId="2186941389" sldId="257"/>
            <ac:cxnSpMk id="101" creationId="{69894670-98EC-441A-A008-604AF7417DD9}"/>
          </ac:cxnSpMkLst>
        </pc:cxnChg>
        <pc:cxnChg chg="add del mod">
          <ac:chgData name="GUYARD-GILLES Clotilde" userId="077da6c8-8f6c-40cd-8230-5aaaf976b8d7" providerId="ADAL" clId="{430FB7D4-9050-409A-BC74-5E3DA1F51A53}" dt="2022-04-29T13:58:01.733" v="424" actId="11529"/>
          <ac:cxnSpMkLst>
            <pc:docMk/>
            <pc:sldMk cId="2186941389" sldId="257"/>
            <ac:cxnSpMk id="103" creationId="{1CCB1BAF-ACFD-4854-8376-0AFA68CFA140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106" creationId="{CC268973-B286-4787-9015-BF744BCA7E08}"/>
          </ac:cxnSpMkLst>
        </pc:cxnChg>
        <pc:cxnChg chg="add del mod">
          <ac:chgData name="GUYARD-GILLES Clotilde" userId="077da6c8-8f6c-40cd-8230-5aaaf976b8d7" providerId="ADAL" clId="{430FB7D4-9050-409A-BC74-5E3DA1F51A53}" dt="2022-04-29T14:01:52.519" v="505" actId="478"/>
          <ac:cxnSpMkLst>
            <pc:docMk/>
            <pc:sldMk cId="2186941389" sldId="257"/>
            <ac:cxnSpMk id="113" creationId="{A7798B0E-A39C-49DB-B032-AAC8DD2D609D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118" creationId="{CD1CFA87-D275-483F-AD51-03644326815D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126" creationId="{2C0369EE-E18D-47FE-BA59-C032998005D9}"/>
          </ac:cxnSpMkLst>
        </pc:cxnChg>
        <pc:cxnChg chg="add del mod">
          <ac:chgData name="GUYARD-GILLES Clotilde" userId="077da6c8-8f6c-40cd-8230-5aaaf976b8d7" providerId="ADAL" clId="{430FB7D4-9050-409A-BC74-5E3DA1F51A53}" dt="2022-04-29T14:13:46.634" v="684" actId="478"/>
          <ac:cxnSpMkLst>
            <pc:docMk/>
            <pc:sldMk cId="2186941389" sldId="257"/>
            <ac:cxnSpMk id="144" creationId="{C342CAF3-9968-4DB6-A91B-66017C8870A2}"/>
          </ac:cxnSpMkLst>
        </pc:cxnChg>
        <pc:cxnChg chg="add del mod">
          <ac:chgData name="GUYARD-GILLES Clotilde" userId="077da6c8-8f6c-40cd-8230-5aaaf976b8d7" providerId="ADAL" clId="{430FB7D4-9050-409A-BC74-5E3DA1F51A53}" dt="2022-04-29T14:34:30.601" v="765" actId="478"/>
          <ac:cxnSpMkLst>
            <pc:docMk/>
            <pc:sldMk cId="2186941389" sldId="257"/>
            <ac:cxnSpMk id="150" creationId="{D804DB07-2628-4777-B9EE-3C0994593999}"/>
          </ac:cxnSpMkLst>
        </pc:cxnChg>
        <pc:cxnChg chg="add del mod">
          <ac:chgData name="GUYARD-GILLES Clotilde" userId="077da6c8-8f6c-40cd-8230-5aaaf976b8d7" providerId="ADAL" clId="{430FB7D4-9050-409A-BC74-5E3DA1F51A53}" dt="2022-04-29T14:34:29.336" v="764" actId="478"/>
          <ac:cxnSpMkLst>
            <pc:docMk/>
            <pc:sldMk cId="2186941389" sldId="257"/>
            <ac:cxnSpMk id="156" creationId="{45E11E56-3D2D-421C-8E23-A0BEE8DC01BE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159" creationId="{93E572A9-E724-420E-AB11-BD4958438926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177" creationId="{5E3181A4-948D-4A7C-9D44-286B2BED5748}"/>
          </ac:cxnSpMkLst>
        </pc:cxnChg>
        <pc:cxnChg chg="add mod">
          <ac:chgData name="GUYARD-GILLES Clotilde" userId="077da6c8-8f6c-40cd-8230-5aaaf976b8d7" providerId="ADAL" clId="{430FB7D4-9050-409A-BC74-5E3DA1F51A53}" dt="2022-04-29T14:47:25.129" v="925" actId="1076"/>
          <ac:cxnSpMkLst>
            <pc:docMk/>
            <pc:sldMk cId="2186941389" sldId="257"/>
            <ac:cxnSpMk id="195" creationId="{605DE547-D2D3-4E02-B8DC-C1997DCE366C}"/>
          </ac:cxnSpMkLst>
        </pc:cxnChg>
      </pc:sldChg>
      <pc:sldChg chg="modSp add mod modShow">
        <pc:chgData name="GUYARD-GILLES Clotilde" userId="077da6c8-8f6c-40cd-8230-5aaaf976b8d7" providerId="ADAL" clId="{430FB7D4-9050-409A-BC74-5E3DA1F51A53}" dt="2022-04-29T14:41:06.801" v="804" actId="729"/>
        <pc:sldMkLst>
          <pc:docMk/>
          <pc:sldMk cId="2775539047" sldId="258"/>
        </pc:sldMkLst>
        <pc:spChg chg="mod">
          <ac:chgData name="GUYARD-GILLES Clotilde" userId="077da6c8-8f6c-40cd-8230-5aaaf976b8d7" providerId="ADAL" clId="{430FB7D4-9050-409A-BC74-5E3DA1F51A53}" dt="2022-04-29T14:09:12.649" v="593" actId="20577"/>
          <ac:spMkLst>
            <pc:docMk/>
            <pc:sldMk cId="2775539047" sldId="258"/>
            <ac:spMk id="58" creationId="{AE852FEF-8A7C-42C8-9544-3BA0BA659E81}"/>
          </ac:spMkLst>
        </pc:spChg>
        <pc:spChg chg="mod">
          <ac:chgData name="GUYARD-GILLES Clotilde" userId="077da6c8-8f6c-40cd-8230-5aaaf976b8d7" providerId="ADAL" clId="{430FB7D4-9050-409A-BC74-5E3DA1F51A53}" dt="2022-04-29T14:06:34.335" v="571" actId="20577"/>
          <ac:spMkLst>
            <pc:docMk/>
            <pc:sldMk cId="2775539047" sldId="258"/>
            <ac:spMk id="123" creationId="{27B2F2E7-826F-4584-84D4-3CD2B2005F5D}"/>
          </ac:spMkLst>
        </pc:spChg>
      </pc:sldChg>
      <pc:sldChg chg="addSp delSp modSp add del mod">
        <pc:chgData name="GUYARD-GILLES Clotilde" userId="077da6c8-8f6c-40cd-8230-5aaaf976b8d7" providerId="ADAL" clId="{430FB7D4-9050-409A-BC74-5E3DA1F51A53}" dt="2022-04-29T14:59:02.846" v="1111" actId="14100"/>
        <pc:sldMkLst>
          <pc:docMk/>
          <pc:sldMk cId="3450727369" sldId="259"/>
        </pc:sldMkLst>
        <pc:spChg chg="add del mod">
          <ac:chgData name="GUYARD-GILLES Clotilde" userId="077da6c8-8f6c-40cd-8230-5aaaf976b8d7" providerId="ADAL" clId="{430FB7D4-9050-409A-BC74-5E3DA1F51A53}" dt="2022-04-29T14:41:20.670" v="808"/>
          <ac:spMkLst>
            <pc:docMk/>
            <pc:sldMk cId="3450727369" sldId="259"/>
            <ac:spMk id="45" creationId="{BDCABB73-7523-4508-B232-6EEE6B935F46}"/>
          </ac:spMkLst>
        </pc:spChg>
        <pc:spChg chg="add mod">
          <ac:chgData name="GUYARD-GILLES Clotilde" userId="077da6c8-8f6c-40cd-8230-5aaaf976b8d7" providerId="ADAL" clId="{430FB7D4-9050-409A-BC74-5E3DA1F51A53}" dt="2022-04-29T14:45:21.273" v="883" actId="1076"/>
          <ac:spMkLst>
            <pc:docMk/>
            <pc:sldMk cId="3450727369" sldId="259"/>
            <ac:spMk id="47" creationId="{D1B9A828-B454-4C98-BD28-359F555BCF72}"/>
          </ac:spMkLst>
        </pc:spChg>
        <pc:spChg chg="mod">
          <ac:chgData name="GUYARD-GILLES Clotilde" userId="077da6c8-8f6c-40cd-8230-5aaaf976b8d7" providerId="ADAL" clId="{430FB7D4-9050-409A-BC74-5E3DA1F51A53}" dt="2022-04-29T14:58:17.315" v="1104" actId="20577"/>
          <ac:spMkLst>
            <pc:docMk/>
            <pc:sldMk cId="3450727369" sldId="259"/>
            <ac:spMk id="123" creationId="{27B2F2E7-826F-4584-84D4-3CD2B2005F5D}"/>
          </ac:spMkLst>
        </pc:spChg>
        <pc:spChg chg="mod">
          <ac:chgData name="GUYARD-GILLES Clotilde" userId="077da6c8-8f6c-40cd-8230-5aaaf976b8d7" providerId="ADAL" clId="{430FB7D4-9050-409A-BC74-5E3DA1F51A53}" dt="2022-04-29T14:58:52.932" v="1107" actId="1076"/>
          <ac:spMkLst>
            <pc:docMk/>
            <pc:sldMk cId="3450727369" sldId="259"/>
            <ac:spMk id="141" creationId="{CC498175-2141-4582-888C-F79385E22D1C}"/>
          </ac:spMkLst>
        </pc:spChg>
        <pc:spChg chg="mod">
          <ac:chgData name="GUYARD-GILLES Clotilde" userId="077da6c8-8f6c-40cd-8230-5aaaf976b8d7" providerId="ADAL" clId="{430FB7D4-9050-409A-BC74-5E3DA1F51A53}" dt="2022-04-29T14:58:52.932" v="1107" actId="1076"/>
          <ac:spMkLst>
            <pc:docMk/>
            <pc:sldMk cId="3450727369" sldId="259"/>
            <ac:spMk id="157" creationId="{17720CC1-5378-4CA3-AE1F-2AC0B5E7621B}"/>
          </ac:spMkLst>
        </pc:spChg>
        <pc:spChg chg="mod">
          <ac:chgData name="GUYARD-GILLES Clotilde" userId="077da6c8-8f6c-40cd-8230-5aaaf976b8d7" providerId="ADAL" clId="{430FB7D4-9050-409A-BC74-5E3DA1F51A53}" dt="2022-04-29T14:41:47.194" v="835" actId="20577"/>
          <ac:spMkLst>
            <pc:docMk/>
            <pc:sldMk cId="3450727369" sldId="259"/>
            <ac:spMk id="193" creationId="{1CFB50C5-13C9-4222-95D6-46F28801BB6F}"/>
          </ac:spMkLst>
        </pc:spChg>
        <pc:cxnChg chg="add mod">
          <ac:chgData name="GUYARD-GILLES Clotilde" userId="077da6c8-8f6c-40cd-8230-5aaaf976b8d7" providerId="ADAL" clId="{430FB7D4-9050-409A-BC74-5E3DA1F51A53}" dt="2022-04-29T14:45:31.939" v="885" actId="14100"/>
          <ac:cxnSpMkLst>
            <pc:docMk/>
            <pc:sldMk cId="3450727369" sldId="259"/>
            <ac:cxnSpMk id="3" creationId="{8EB8EF92-6493-43D3-A432-04033F5F5B04}"/>
          </ac:cxnSpMkLst>
        </pc:cxnChg>
        <pc:cxnChg chg="del">
          <ac:chgData name="GUYARD-GILLES Clotilde" userId="077da6c8-8f6c-40cd-8230-5aaaf976b8d7" providerId="ADAL" clId="{430FB7D4-9050-409A-BC74-5E3DA1F51A53}" dt="2022-04-29T14:44:56.978" v="877" actId="478"/>
          <ac:cxnSpMkLst>
            <pc:docMk/>
            <pc:sldMk cId="3450727369" sldId="259"/>
            <ac:cxnSpMk id="24" creationId="{F49D45DC-2CD3-45D4-A230-00E8E4BD6D07}"/>
          </ac:cxnSpMkLst>
        </pc:cxnChg>
        <pc:cxnChg chg="del">
          <ac:chgData name="GUYARD-GILLES Clotilde" userId="077da6c8-8f6c-40cd-8230-5aaaf976b8d7" providerId="ADAL" clId="{430FB7D4-9050-409A-BC74-5E3DA1F51A53}" dt="2022-04-29T14:44:58.433" v="878" actId="478"/>
          <ac:cxnSpMkLst>
            <pc:docMk/>
            <pc:sldMk cId="3450727369" sldId="259"/>
            <ac:cxnSpMk id="61" creationId="{DE6AC020-A903-49E5-9850-1A8192D542F0}"/>
          </ac:cxnSpMkLst>
        </pc:cxnChg>
        <pc:cxnChg chg="del">
          <ac:chgData name="GUYARD-GILLES Clotilde" userId="077da6c8-8f6c-40cd-8230-5aaaf976b8d7" providerId="ADAL" clId="{430FB7D4-9050-409A-BC74-5E3DA1F51A53}" dt="2022-04-29T14:44:59.667" v="879" actId="478"/>
          <ac:cxnSpMkLst>
            <pc:docMk/>
            <pc:sldMk cId="3450727369" sldId="259"/>
            <ac:cxnSpMk id="68" creationId="{17DAC3CF-7F99-4CF4-8505-5B8498D3B0F1}"/>
          </ac:cxnSpMkLst>
        </pc:cxnChg>
        <pc:cxnChg chg="del">
          <ac:chgData name="GUYARD-GILLES Clotilde" userId="077da6c8-8f6c-40cd-8230-5aaaf976b8d7" providerId="ADAL" clId="{430FB7D4-9050-409A-BC74-5E3DA1F51A53}" dt="2022-04-29T14:45:01.334" v="880" actId="478"/>
          <ac:cxnSpMkLst>
            <pc:docMk/>
            <pc:sldMk cId="3450727369" sldId="259"/>
            <ac:cxnSpMk id="76" creationId="{3F72C79D-BEA1-4C93-8374-F09FC2985C89}"/>
          </ac:cxnSpMkLst>
        </pc:cxnChg>
        <pc:cxnChg chg="del">
          <ac:chgData name="GUYARD-GILLES Clotilde" userId="077da6c8-8f6c-40cd-8230-5aaaf976b8d7" providerId="ADAL" clId="{430FB7D4-9050-409A-BC74-5E3DA1F51A53}" dt="2022-04-29T14:45:02.459" v="881" actId="478"/>
          <ac:cxnSpMkLst>
            <pc:docMk/>
            <pc:sldMk cId="3450727369" sldId="259"/>
            <ac:cxnSpMk id="118" creationId="{CD1CFA87-D275-483F-AD51-03644326815D}"/>
          </ac:cxnSpMkLst>
        </pc:cxnChg>
        <pc:cxnChg chg="mod">
          <ac:chgData name="GUYARD-GILLES Clotilde" userId="077da6c8-8f6c-40cd-8230-5aaaf976b8d7" providerId="ADAL" clId="{430FB7D4-9050-409A-BC74-5E3DA1F51A53}" dt="2022-04-29T14:58:57.718" v="1109" actId="14100"/>
          <ac:cxnSpMkLst>
            <pc:docMk/>
            <pc:sldMk cId="3450727369" sldId="259"/>
            <ac:cxnSpMk id="126" creationId="{2C0369EE-E18D-47FE-BA59-C032998005D9}"/>
          </ac:cxnSpMkLst>
        </pc:cxnChg>
        <pc:cxnChg chg="mod">
          <ac:chgData name="GUYARD-GILLES Clotilde" userId="077da6c8-8f6c-40cd-8230-5aaaf976b8d7" providerId="ADAL" clId="{430FB7D4-9050-409A-BC74-5E3DA1F51A53}" dt="2022-04-29T14:58:52.932" v="1107" actId="1076"/>
          <ac:cxnSpMkLst>
            <pc:docMk/>
            <pc:sldMk cId="3450727369" sldId="259"/>
            <ac:cxnSpMk id="159" creationId="{93E572A9-E724-420E-AB11-BD4958438926}"/>
          </ac:cxnSpMkLst>
        </pc:cxnChg>
        <pc:cxnChg chg="mod">
          <ac:chgData name="GUYARD-GILLES Clotilde" userId="077da6c8-8f6c-40cd-8230-5aaaf976b8d7" providerId="ADAL" clId="{430FB7D4-9050-409A-BC74-5E3DA1F51A53}" dt="2022-04-29T14:59:02.846" v="1111" actId="14100"/>
          <ac:cxnSpMkLst>
            <pc:docMk/>
            <pc:sldMk cId="3450727369" sldId="259"/>
            <ac:cxnSpMk id="177" creationId="{5E3181A4-948D-4A7C-9D44-286B2BED5748}"/>
          </ac:cxnSpMkLst>
        </pc:cxnChg>
      </pc:sldChg>
      <pc:sldChg chg="addSp delSp modSp add mod ord">
        <pc:chgData name="GUYARD-GILLES Clotilde" userId="077da6c8-8f6c-40cd-8230-5aaaf976b8d7" providerId="ADAL" clId="{430FB7D4-9050-409A-BC74-5E3DA1F51A53}" dt="2022-04-29T15:24:19.656" v="1305" actId="1076"/>
        <pc:sldMkLst>
          <pc:docMk/>
          <pc:sldMk cId="3841301294" sldId="260"/>
        </pc:sldMkLst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4" creationId="{C5CD1116-7209-4429-858C-FDB41A710316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5" creationId="{B5E54EF0-2966-4289-B077-CEE186E07617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9" creationId="{B7C28C5E-A892-4A3E-9CB7-B40B85E208B5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10" creationId="{9F98EF9E-6C51-4322-8FCE-4E690AB444E1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31" creationId="{62EB2FFD-6A94-48DD-9F84-FD71440FAE04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32" creationId="{C8D8588A-653D-45DF-B657-7FA82B9328CC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41" creationId="{CBD133AA-C980-44C2-9E62-E60D932EF74E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42" creationId="{41F750E9-A95F-4C95-B4B6-AA1CC9F1AE60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47" creationId="{D1B9A828-B454-4C98-BD28-359F555BCF72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57" creationId="{676B667A-D64B-4385-B37F-BBA76A855233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58" creationId="{AE852FEF-8A7C-42C8-9544-3BA0BA659E81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59" creationId="{441E49EB-FDC5-40C5-AEE5-B343DC2CAD39}"/>
          </ac:spMkLst>
        </pc:spChg>
        <pc:spChg chg="add del mod">
          <ac:chgData name="GUYARD-GILLES Clotilde" userId="077da6c8-8f6c-40cd-8230-5aaaf976b8d7" providerId="ADAL" clId="{430FB7D4-9050-409A-BC74-5E3DA1F51A53}" dt="2022-04-29T15:19:33.764" v="1255" actId="1076"/>
          <ac:spMkLst>
            <pc:docMk/>
            <pc:sldMk cId="3841301294" sldId="260"/>
            <ac:spMk id="75" creationId="{DAFB05B1-1FAE-4865-A9C7-9E6108B25CDB}"/>
          </ac:spMkLst>
        </pc:spChg>
        <pc:spChg chg="add 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79" creationId="{B61FB89E-DEB5-4B69-97A4-782900AC12CE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85" creationId="{8423D460-F6E7-45C0-AEEE-907F6DFA19E6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86" creationId="{4804C476-3EEC-4D5F-9004-3F0A826DFA5B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87" creationId="{1CEF1FA1-E01A-40AC-A822-DEF7545B3ACF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89" creationId="{C248C75F-1D4F-40C2-83B5-B043BCB485A7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90" creationId="{5DCA5A67-29A0-4ED3-AD20-133A9E703186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91" creationId="{9422725F-35C8-4BA8-BDF8-AA0F120A6040}"/>
          </ac:spMkLst>
        </pc:spChg>
        <pc:spChg chg="add del mod">
          <ac:chgData name="GUYARD-GILLES Clotilde" userId="077da6c8-8f6c-40cd-8230-5aaaf976b8d7" providerId="ADAL" clId="{430FB7D4-9050-409A-BC74-5E3DA1F51A53}" dt="2022-04-29T14:56:41.822" v="1059"/>
          <ac:spMkLst>
            <pc:docMk/>
            <pc:sldMk cId="3841301294" sldId="260"/>
            <ac:spMk id="92" creationId="{B579E712-622A-4158-A3D0-2D840C9E6B16}"/>
          </ac:spMkLst>
        </pc:spChg>
        <pc:spChg chg="add 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93" creationId="{B4F614CB-BE5E-4319-B538-A2672318F450}"/>
          </ac:spMkLst>
        </pc:spChg>
        <pc:spChg chg="add 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94" creationId="{7AC47D19-93F0-4B86-8495-103D6D54E3E1}"/>
          </ac:spMkLst>
        </pc:spChg>
        <pc:spChg chg="add mod">
          <ac:chgData name="GUYARD-GILLES Clotilde" userId="077da6c8-8f6c-40cd-8230-5aaaf976b8d7" providerId="ADAL" clId="{430FB7D4-9050-409A-BC74-5E3DA1F51A53}" dt="2022-04-29T15:07:20.063" v="1180" actId="1076"/>
          <ac:spMkLst>
            <pc:docMk/>
            <pc:sldMk cId="3841301294" sldId="260"/>
            <ac:spMk id="99" creationId="{237C29EE-3102-4BE0-A547-E2177C4F8C70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104" creationId="{41A39FF8-EE62-4731-BA4F-22994E512387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107" creationId="{802F7A97-C532-4918-BAE8-F2B894D9A02E}"/>
          </ac:spMkLst>
        </pc:spChg>
        <pc:spChg chg="add del mod">
          <ac:chgData name="GUYARD-GILLES Clotilde" userId="077da6c8-8f6c-40cd-8230-5aaaf976b8d7" providerId="ADAL" clId="{430FB7D4-9050-409A-BC74-5E3DA1F51A53}" dt="2022-04-29T15:07:29.714" v="1182"/>
          <ac:spMkLst>
            <pc:docMk/>
            <pc:sldMk cId="3841301294" sldId="260"/>
            <ac:spMk id="127" creationId="{D4443E4C-1513-45A9-98D9-A8B6A4DAFF61}"/>
          </ac:spMkLst>
        </pc:spChg>
        <pc:spChg chg="add mod">
          <ac:chgData name="GUYARD-GILLES Clotilde" userId="077da6c8-8f6c-40cd-8230-5aaaf976b8d7" providerId="ADAL" clId="{430FB7D4-9050-409A-BC74-5E3DA1F51A53}" dt="2022-04-29T15:07:36.214" v="1186" actId="20577"/>
          <ac:spMkLst>
            <pc:docMk/>
            <pc:sldMk cId="3841301294" sldId="260"/>
            <ac:spMk id="128" creationId="{97D4E598-E6AA-40AF-8F2D-9FF60E9A0754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129" creationId="{A72EEF9E-3F32-45E3-AFE5-5834AB15B4C0}"/>
          </ac:spMkLst>
        </pc:spChg>
        <pc:spChg chg="add del mod">
          <ac:chgData name="GUYARD-GILLES Clotilde" userId="077da6c8-8f6c-40cd-8230-5aaaf976b8d7" providerId="ADAL" clId="{430FB7D4-9050-409A-BC74-5E3DA1F51A53}" dt="2022-04-29T15:19:26.935" v="1251" actId="11529"/>
          <ac:spMkLst>
            <pc:docMk/>
            <pc:sldMk cId="3841301294" sldId="260"/>
            <ac:spMk id="135" creationId="{6C878503-5A56-49D6-9530-A0205E14E809}"/>
          </ac:spMkLst>
        </pc:spChg>
        <pc:spChg chg="add mod">
          <ac:chgData name="GUYARD-GILLES Clotilde" userId="077da6c8-8f6c-40cd-8230-5aaaf976b8d7" providerId="ADAL" clId="{430FB7D4-9050-409A-BC74-5E3DA1F51A53}" dt="2022-04-29T15:15:03.199" v="1221" actId="1076"/>
          <ac:spMkLst>
            <pc:docMk/>
            <pc:sldMk cId="3841301294" sldId="260"/>
            <ac:spMk id="136" creationId="{8516394A-A71D-415F-8064-0DDCC346A9E8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141" creationId="{CC498175-2141-4582-888C-F79385E22D1C}"/>
          </ac:spMkLst>
        </pc:spChg>
        <pc:spChg chg="add mod">
          <ac:chgData name="GUYARD-GILLES Clotilde" userId="077da6c8-8f6c-40cd-8230-5aaaf976b8d7" providerId="ADAL" clId="{430FB7D4-9050-409A-BC74-5E3DA1F51A53}" dt="2022-04-29T15:22:45.780" v="1279" actId="1076"/>
          <ac:spMkLst>
            <pc:docMk/>
            <pc:sldMk cId="3841301294" sldId="260"/>
            <ac:spMk id="142" creationId="{AD2A623E-191E-4B56-ABEA-D9810230089A}"/>
          </ac:spMkLst>
        </pc:spChg>
        <pc:spChg chg="add mod">
          <ac:chgData name="GUYARD-GILLES Clotilde" userId="077da6c8-8f6c-40cd-8230-5aaaf976b8d7" providerId="ADAL" clId="{430FB7D4-9050-409A-BC74-5E3DA1F51A53}" dt="2022-04-29T15:23:35.472" v="1300" actId="1076"/>
          <ac:spMkLst>
            <pc:docMk/>
            <pc:sldMk cId="3841301294" sldId="260"/>
            <ac:spMk id="145" creationId="{A869FA52-A259-4C2D-87C9-C21553A8471A}"/>
          </ac:spMkLst>
        </pc:spChg>
        <pc:spChg chg="add mod">
          <ac:chgData name="GUYARD-GILLES Clotilde" userId="077da6c8-8f6c-40cd-8230-5aaaf976b8d7" providerId="ADAL" clId="{430FB7D4-9050-409A-BC74-5E3DA1F51A53}" dt="2022-04-29T15:23:30.598" v="1299" actId="1076"/>
          <ac:spMkLst>
            <pc:docMk/>
            <pc:sldMk cId="3841301294" sldId="260"/>
            <ac:spMk id="146" creationId="{2BE2A88E-1F84-4070-90C8-109331494D77}"/>
          </ac:spMkLst>
        </pc:spChg>
        <pc:spChg chg="add mod">
          <ac:chgData name="GUYARD-GILLES Clotilde" userId="077da6c8-8f6c-40cd-8230-5aaaf976b8d7" providerId="ADAL" clId="{430FB7D4-9050-409A-BC74-5E3DA1F51A53}" dt="2022-04-29T15:24:19.656" v="1305" actId="1076"/>
          <ac:spMkLst>
            <pc:docMk/>
            <pc:sldMk cId="3841301294" sldId="260"/>
            <ac:spMk id="153" creationId="{7ED9E40C-48AA-45B6-8CD7-6F657342CE7F}"/>
          </ac:spMkLst>
        </pc:spChg>
        <pc:spChg chg="mod">
          <ac:chgData name="GUYARD-GILLES Clotilde" userId="077da6c8-8f6c-40cd-8230-5aaaf976b8d7" providerId="ADAL" clId="{430FB7D4-9050-409A-BC74-5E3DA1F51A53}" dt="2022-04-29T15:05:29.979" v="1134" actId="1076"/>
          <ac:spMkLst>
            <pc:docMk/>
            <pc:sldMk cId="3841301294" sldId="260"/>
            <ac:spMk id="157" creationId="{17720CC1-5378-4CA3-AE1F-2AC0B5E7621B}"/>
          </ac:spMkLst>
        </pc:spChg>
        <pc:spChg chg="mod">
          <ac:chgData name="GUYARD-GILLES Clotilde" userId="077da6c8-8f6c-40cd-8230-5aaaf976b8d7" providerId="ADAL" clId="{430FB7D4-9050-409A-BC74-5E3DA1F51A53}" dt="2022-04-29T15:06:23.343" v="1168" actId="1076"/>
          <ac:spMkLst>
            <pc:docMk/>
            <pc:sldMk cId="3841301294" sldId="260"/>
            <ac:spMk id="193" creationId="{1CFB50C5-13C9-4222-95D6-46F28801BB6F}"/>
          </ac:spMkLst>
        </pc:spChg>
        <pc:cxnChg chg="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3" creationId="{8EB8EF92-6493-43D3-A432-04033F5F5B04}"/>
          </ac:cxnSpMkLst>
        </pc:cxnChg>
        <pc:cxnChg chg="add del mod">
          <ac:chgData name="GUYARD-GILLES Clotilde" userId="077da6c8-8f6c-40cd-8230-5aaaf976b8d7" providerId="ADAL" clId="{430FB7D4-9050-409A-BC74-5E3DA1F51A53}" dt="2022-04-29T14:51:25.368" v="975" actId="11529"/>
          <ac:cxnSpMkLst>
            <pc:docMk/>
            <pc:sldMk cId="3841301294" sldId="260"/>
            <ac:cxnSpMk id="6" creationId="{5F97D901-A5F6-4E1A-83E6-69968D5F2541}"/>
          </ac:cxnSpMkLst>
        </pc:cxnChg>
        <pc:cxnChg chg="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8" creationId="{BA52809A-9D2A-462F-B81A-B3AF0514D4D3}"/>
          </ac:cxnSpMkLst>
        </pc:cxnChg>
        <pc:cxnChg chg="add del mod">
          <ac:chgData name="GUYARD-GILLES Clotilde" userId="077da6c8-8f6c-40cd-8230-5aaaf976b8d7" providerId="ADAL" clId="{430FB7D4-9050-409A-BC74-5E3DA1F51A53}" dt="2022-04-29T14:51:39.617" v="977" actId="11529"/>
          <ac:cxnSpMkLst>
            <pc:docMk/>
            <pc:sldMk cId="3841301294" sldId="260"/>
            <ac:cxnSpMk id="11" creationId="{02B9EA93-025F-4814-AAAE-BF5C7020875C}"/>
          </ac:cxnSpMkLst>
        </pc:cxnChg>
        <pc:cxnChg chg="add del mod">
          <ac:chgData name="GUYARD-GILLES Clotilde" userId="077da6c8-8f6c-40cd-8230-5aaaf976b8d7" providerId="ADAL" clId="{430FB7D4-9050-409A-BC74-5E3DA1F51A53}" dt="2022-04-29T14:54:11.626" v="995" actId="478"/>
          <ac:cxnSpMkLst>
            <pc:docMk/>
            <pc:sldMk cId="3841301294" sldId="260"/>
            <ac:cxnSpMk id="13" creationId="{97AF1891-2C68-4BAB-99DF-4CBC245C6C06}"/>
          </ac:cxnSpMkLst>
        </pc:cxnChg>
        <pc:cxnChg chg="add del mod">
          <ac:chgData name="GUYARD-GILLES Clotilde" userId="077da6c8-8f6c-40cd-8230-5aaaf976b8d7" providerId="ADAL" clId="{430FB7D4-9050-409A-BC74-5E3DA1F51A53}" dt="2022-04-29T14:52:05.067" v="980" actId="11529"/>
          <ac:cxnSpMkLst>
            <pc:docMk/>
            <pc:sldMk cId="3841301294" sldId="260"/>
            <ac:cxnSpMk id="15" creationId="{6F5DB45F-7E61-423F-ACC8-4A298D27A1A1}"/>
          </ac:cxnSpMkLst>
        </pc:cxnChg>
        <pc:cxnChg chg="add del mod">
          <ac:chgData name="GUYARD-GILLES Clotilde" userId="077da6c8-8f6c-40cd-8230-5aaaf976b8d7" providerId="ADAL" clId="{430FB7D4-9050-409A-BC74-5E3DA1F51A53}" dt="2022-04-29T14:52:17.470" v="982" actId="11529"/>
          <ac:cxnSpMkLst>
            <pc:docMk/>
            <pc:sldMk cId="3841301294" sldId="260"/>
            <ac:cxnSpMk id="17" creationId="{571D0B03-BE48-412B-A4E3-A86709E872B8}"/>
          </ac:cxnSpMkLst>
        </pc:cxnChg>
        <pc:cxnChg chg="add 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19" creationId="{B1A95597-E1B9-44E5-AF8F-CFE1187BE1C3}"/>
          </ac:cxnSpMkLst>
        </pc:cxnChg>
        <pc:cxnChg chg="add del mod">
          <ac:chgData name="GUYARD-GILLES Clotilde" userId="077da6c8-8f6c-40cd-8230-5aaaf976b8d7" providerId="ADAL" clId="{430FB7D4-9050-409A-BC74-5E3DA1F51A53}" dt="2022-04-29T14:54:27.945" v="998" actId="478"/>
          <ac:cxnSpMkLst>
            <pc:docMk/>
            <pc:sldMk cId="3841301294" sldId="260"/>
            <ac:cxnSpMk id="22" creationId="{04D107CE-1D3F-47D0-8438-C6805787678C}"/>
          </ac:cxnSpMkLst>
        </pc:cxnChg>
        <pc:cxnChg chg="add del">
          <ac:chgData name="GUYARD-GILLES Clotilde" userId="077da6c8-8f6c-40cd-8230-5aaaf976b8d7" providerId="ADAL" clId="{430FB7D4-9050-409A-BC74-5E3DA1F51A53}" dt="2022-04-29T14:53:08.188" v="987" actId="11529"/>
          <ac:cxnSpMkLst>
            <pc:docMk/>
            <pc:sldMk cId="3841301294" sldId="260"/>
            <ac:cxnSpMk id="24" creationId="{F3F6C34E-2111-4ED4-BD97-B4B5D19F1DDD}"/>
          </ac:cxnSpMkLst>
        </pc:cxnChg>
        <pc:cxnChg chg="add del mod">
          <ac:chgData name="GUYARD-GILLES Clotilde" userId="077da6c8-8f6c-40cd-8230-5aaaf976b8d7" providerId="ADAL" clId="{430FB7D4-9050-409A-BC74-5E3DA1F51A53}" dt="2022-04-29T14:54:34.939" v="999" actId="478"/>
          <ac:cxnSpMkLst>
            <pc:docMk/>
            <pc:sldMk cId="3841301294" sldId="260"/>
            <ac:cxnSpMk id="26" creationId="{88BB3CEA-0B65-4978-B700-7DDF33DFA905}"/>
          </ac:cxnSpMkLst>
        </pc:cxnChg>
        <pc:cxnChg chg="add 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38" creationId="{6FB796C6-0FEF-424D-AA28-2312C99E395E}"/>
          </ac:cxnSpMkLst>
        </pc:cxnChg>
        <pc:cxnChg chg="add 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43" creationId="{34FC331E-8C40-4EEA-B25A-21E6B6698CEB}"/>
          </ac:cxnSpMkLst>
        </pc:cxnChg>
        <pc:cxnChg chg="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44" creationId="{45FDB7B0-AD00-4F93-91C3-01CC335068A6}"/>
          </ac:cxnSpMkLst>
        </pc:cxnChg>
        <pc:cxnChg chg="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46" creationId="{54792408-CCBA-4B26-95B8-3CD1673C8D95}"/>
          </ac:cxnSpMkLst>
        </pc:cxnChg>
        <pc:cxnChg chg="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49" creationId="{82703BF1-FFA7-4A3D-A19D-A4ED06794530}"/>
          </ac:cxnSpMkLst>
        </pc:cxnChg>
        <pc:cxnChg chg="add 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50" creationId="{8CFE5F78-96A5-409C-87C9-75FAE77C07E4}"/>
          </ac:cxnSpMkLst>
        </pc:cxnChg>
        <pc:cxnChg chg="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51" creationId="{9DD94842-9AC0-476E-B1B0-03DD13D627D2}"/>
          </ac:cxnSpMkLst>
        </pc:cxnChg>
        <pc:cxnChg chg="add 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56" creationId="{723D508D-C6FC-49F6-89CD-DDC80B6E81E7}"/>
          </ac:cxnSpMkLst>
        </pc:cxnChg>
        <pc:cxnChg chg="add 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62" creationId="{B0438A95-20E9-44A2-B9DE-536D7CCCE460}"/>
          </ac:cxnSpMkLst>
        </pc:cxnChg>
        <pc:cxnChg chg="add 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74" creationId="{859C4636-F0AA-44EC-B0D9-5EA674E15234}"/>
          </ac:cxnSpMkLst>
        </pc:cxnChg>
        <pc:cxnChg chg="add del mod">
          <ac:chgData name="GUYARD-GILLES Clotilde" userId="077da6c8-8f6c-40cd-8230-5aaaf976b8d7" providerId="ADAL" clId="{430FB7D4-9050-409A-BC74-5E3DA1F51A53}" dt="2022-04-29T15:08:20.570" v="1193" actId="478"/>
          <ac:cxnSpMkLst>
            <pc:docMk/>
            <pc:sldMk cId="3841301294" sldId="260"/>
            <ac:cxnSpMk id="77" creationId="{593BDEC0-3D8A-46EC-AF74-53C58AFBB9D9}"/>
          </ac:cxnSpMkLst>
        </pc:cxnChg>
        <pc:cxnChg chg="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80" creationId="{D7BD4C0F-C7B4-49DE-AEB4-3FB93A18487C}"/>
          </ac:cxnSpMkLst>
        </pc:cxnChg>
        <pc:cxnChg chg="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82" creationId="{62B605DB-AE26-42EA-976B-2F76EAB6388D}"/>
          </ac:cxnSpMkLst>
        </pc:cxnChg>
        <pc:cxnChg chg="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84" creationId="{BAB4C074-D5B6-4E3A-9622-278C837DFB72}"/>
          </ac:cxnSpMkLst>
        </pc:cxnChg>
        <pc:cxnChg chg="add mod">
          <ac:chgData name="GUYARD-GILLES Clotilde" userId="077da6c8-8f6c-40cd-8230-5aaaf976b8d7" providerId="ADAL" clId="{430FB7D4-9050-409A-BC74-5E3DA1F51A53}" dt="2022-04-29T15:07:20.063" v="1180" actId="1076"/>
          <ac:cxnSpMkLst>
            <pc:docMk/>
            <pc:sldMk cId="3841301294" sldId="260"/>
            <ac:cxnSpMk id="103" creationId="{7E1963D2-CF5A-4DB8-BB49-B80B93D9480E}"/>
          </ac:cxnSpMkLst>
        </pc:cxnChg>
        <pc:cxnChg chg="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106" creationId="{CC268973-B286-4787-9015-BF744BCA7E08}"/>
          </ac:cxnSpMkLst>
        </pc:cxnChg>
        <pc:cxnChg chg="add">
          <ac:chgData name="GUYARD-GILLES Clotilde" userId="077da6c8-8f6c-40cd-8230-5aaaf976b8d7" providerId="ADAL" clId="{430FB7D4-9050-409A-BC74-5E3DA1F51A53}" dt="2022-04-29T15:07:53.818" v="1190" actId="11529"/>
          <ac:cxnSpMkLst>
            <pc:docMk/>
            <pc:sldMk cId="3841301294" sldId="260"/>
            <ac:cxnSpMk id="122" creationId="{A56232DF-DE17-4EBE-9601-D16BD0BA9C50}"/>
          </ac:cxnSpMkLst>
        </pc:cxnChg>
        <pc:cxnChg chg="del mod">
          <ac:chgData name="GUYARD-GILLES Clotilde" userId="077da6c8-8f6c-40cd-8230-5aaaf976b8d7" providerId="ADAL" clId="{430FB7D4-9050-409A-BC74-5E3DA1F51A53}" dt="2022-04-29T14:55:23.567" v="1006" actId="478"/>
          <ac:cxnSpMkLst>
            <pc:docMk/>
            <pc:sldMk cId="3841301294" sldId="260"/>
            <ac:cxnSpMk id="126" creationId="{2C0369EE-E18D-47FE-BA59-C032998005D9}"/>
          </ac:cxnSpMkLst>
        </pc:cxnChg>
        <pc:cxnChg chg="add">
          <ac:chgData name="GUYARD-GILLES Clotilde" userId="077da6c8-8f6c-40cd-8230-5aaaf976b8d7" providerId="ADAL" clId="{430FB7D4-9050-409A-BC74-5E3DA1F51A53}" dt="2022-04-29T15:15:18.377" v="1223" actId="11529"/>
          <ac:cxnSpMkLst>
            <pc:docMk/>
            <pc:sldMk cId="3841301294" sldId="260"/>
            <ac:cxnSpMk id="131" creationId="{6C35553A-24E8-4946-B0AC-87C04516D3A1}"/>
          </ac:cxnSpMkLst>
        </pc:cxnChg>
        <pc:cxnChg chg="add mod">
          <ac:chgData name="GUYARD-GILLES Clotilde" userId="077da6c8-8f6c-40cd-8230-5aaaf976b8d7" providerId="ADAL" clId="{430FB7D4-9050-409A-BC74-5E3DA1F51A53}" dt="2022-04-29T15:19:36.471" v="1256" actId="14100"/>
          <ac:cxnSpMkLst>
            <pc:docMk/>
            <pc:sldMk cId="3841301294" sldId="260"/>
            <ac:cxnSpMk id="133" creationId="{A3552D60-6B4E-4A0D-BB4C-5121731AF709}"/>
          </ac:cxnSpMkLst>
        </pc:cxnChg>
        <pc:cxnChg chg="add">
          <ac:chgData name="GUYARD-GILLES Clotilde" userId="077da6c8-8f6c-40cd-8230-5aaaf976b8d7" providerId="ADAL" clId="{430FB7D4-9050-409A-BC74-5E3DA1F51A53}" dt="2022-04-29T15:23:48.821" v="1301" actId="11529"/>
          <ac:cxnSpMkLst>
            <pc:docMk/>
            <pc:sldMk cId="3841301294" sldId="260"/>
            <ac:cxnSpMk id="139" creationId="{DE07FFE9-15A9-48F1-9673-2761499510DD}"/>
          </ac:cxnSpMkLst>
        </pc:cxnChg>
        <pc:cxnChg chg="add">
          <ac:chgData name="GUYARD-GILLES Clotilde" userId="077da6c8-8f6c-40cd-8230-5aaaf976b8d7" providerId="ADAL" clId="{430FB7D4-9050-409A-BC74-5E3DA1F51A53}" dt="2022-04-29T15:23:56.946" v="1302" actId="11529"/>
          <ac:cxnSpMkLst>
            <pc:docMk/>
            <pc:sldMk cId="3841301294" sldId="260"/>
            <ac:cxnSpMk id="143" creationId="{5EF9A40F-5E55-48D3-8065-0026BBE16318}"/>
          </ac:cxnSpMkLst>
        </pc:cxnChg>
        <pc:cxnChg chg="add">
          <ac:chgData name="GUYARD-GILLES Clotilde" userId="077da6c8-8f6c-40cd-8230-5aaaf976b8d7" providerId="ADAL" clId="{430FB7D4-9050-409A-BC74-5E3DA1F51A53}" dt="2022-04-29T15:24:03.186" v="1303" actId="11529"/>
          <ac:cxnSpMkLst>
            <pc:docMk/>
            <pc:sldMk cId="3841301294" sldId="260"/>
            <ac:cxnSpMk id="147" creationId="{268639E8-C63A-4CC8-9792-2BF4C8D50377}"/>
          </ac:cxnSpMkLst>
        </pc:cxnChg>
        <pc:cxnChg chg="mod">
          <ac:chgData name="GUYARD-GILLES Clotilde" userId="077da6c8-8f6c-40cd-8230-5aaaf976b8d7" providerId="ADAL" clId="{430FB7D4-9050-409A-BC74-5E3DA1F51A53}" dt="2022-04-29T15:05:29.979" v="1134" actId="1076"/>
          <ac:cxnSpMkLst>
            <pc:docMk/>
            <pc:sldMk cId="3841301294" sldId="260"/>
            <ac:cxnSpMk id="159" creationId="{93E572A9-E724-420E-AB11-BD4958438926}"/>
          </ac:cxnSpMkLst>
        </pc:cxnChg>
        <pc:cxnChg chg="mod">
          <ac:chgData name="GUYARD-GILLES Clotilde" userId="077da6c8-8f6c-40cd-8230-5aaaf976b8d7" providerId="ADAL" clId="{430FB7D4-9050-409A-BC74-5E3DA1F51A53}" dt="2022-04-29T15:07:45.027" v="1189" actId="14100"/>
          <ac:cxnSpMkLst>
            <pc:docMk/>
            <pc:sldMk cId="3841301294" sldId="260"/>
            <ac:cxnSpMk id="177" creationId="{5E3181A4-948D-4A7C-9D44-286B2BED5748}"/>
          </ac:cxnSpMkLst>
        </pc:cxnChg>
        <pc:cxnChg chg="mod">
          <ac:chgData name="GUYARD-GILLES Clotilde" userId="077da6c8-8f6c-40cd-8230-5aaaf976b8d7" providerId="ADAL" clId="{430FB7D4-9050-409A-BC74-5E3DA1F51A53}" dt="2022-04-29T15:07:20.063" v="1180" actId="1076"/>
          <ac:cxnSpMkLst>
            <pc:docMk/>
            <pc:sldMk cId="3841301294" sldId="260"/>
            <ac:cxnSpMk id="195" creationId="{605DE547-D2D3-4E02-B8DC-C1997DCE366C}"/>
          </ac:cxnSpMkLst>
        </pc:cxnChg>
      </pc:sldChg>
      <pc:sldMasterChg chg="modSp modSldLayout">
        <pc:chgData name="GUYARD-GILLES Clotilde" userId="077da6c8-8f6c-40cd-8230-5aaaf976b8d7" providerId="ADAL" clId="{430FB7D4-9050-409A-BC74-5E3DA1F51A53}" dt="2022-04-29T13:13:31.634" v="89"/>
        <pc:sldMasterMkLst>
          <pc:docMk/>
          <pc:sldMasterMk cId="1877376390" sldId="2147483660"/>
        </pc:sldMasterMkLst>
        <pc:spChg chg="mod">
          <ac:chgData name="GUYARD-GILLES Clotilde" userId="077da6c8-8f6c-40cd-8230-5aaaf976b8d7" providerId="ADAL" clId="{430FB7D4-9050-409A-BC74-5E3DA1F51A53}" dt="2022-04-29T13:13:31.634" v="89"/>
          <ac:spMkLst>
            <pc:docMk/>
            <pc:sldMasterMk cId="1877376390" sldId="2147483660"/>
            <ac:spMk id="2" creationId="{00000000-0000-0000-0000-000000000000}"/>
          </ac:spMkLst>
        </pc:spChg>
        <pc:spChg chg="mod">
          <ac:chgData name="GUYARD-GILLES Clotilde" userId="077da6c8-8f6c-40cd-8230-5aaaf976b8d7" providerId="ADAL" clId="{430FB7D4-9050-409A-BC74-5E3DA1F51A53}" dt="2022-04-29T13:13:31.634" v="89"/>
          <ac:spMkLst>
            <pc:docMk/>
            <pc:sldMasterMk cId="1877376390" sldId="2147483660"/>
            <ac:spMk id="3" creationId="{00000000-0000-0000-0000-000000000000}"/>
          </ac:spMkLst>
        </pc:spChg>
        <pc:spChg chg="mod">
          <ac:chgData name="GUYARD-GILLES Clotilde" userId="077da6c8-8f6c-40cd-8230-5aaaf976b8d7" providerId="ADAL" clId="{430FB7D4-9050-409A-BC74-5E3DA1F51A53}" dt="2022-04-29T13:13:31.634" v="89"/>
          <ac:spMkLst>
            <pc:docMk/>
            <pc:sldMasterMk cId="1877376390" sldId="2147483660"/>
            <ac:spMk id="4" creationId="{00000000-0000-0000-0000-000000000000}"/>
          </ac:spMkLst>
        </pc:spChg>
        <pc:spChg chg="mod">
          <ac:chgData name="GUYARD-GILLES Clotilde" userId="077da6c8-8f6c-40cd-8230-5aaaf976b8d7" providerId="ADAL" clId="{430FB7D4-9050-409A-BC74-5E3DA1F51A53}" dt="2022-04-29T13:13:31.634" v="89"/>
          <ac:spMkLst>
            <pc:docMk/>
            <pc:sldMasterMk cId="1877376390" sldId="2147483660"/>
            <ac:spMk id="5" creationId="{00000000-0000-0000-0000-000000000000}"/>
          </ac:spMkLst>
        </pc:spChg>
        <pc:spChg chg="mod">
          <ac:chgData name="GUYARD-GILLES Clotilde" userId="077da6c8-8f6c-40cd-8230-5aaaf976b8d7" providerId="ADAL" clId="{430FB7D4-9050-409A-BC74-5E3DA1F51A53}" dt="2022-04-29T13:13:31.634" v="89"/>
          <ac:spMkLst>
            <pc:docMk/>
            <pc:sldMasterMk cId="1877376390" sldId="2147483660"/>
            <ac:spMk id="6" creationId="{00000000-0000-0000-0000-000000000000}"/>
          </ac:spMkLst>
        </pc:spChg>
        <pc:sldLayoutChg chg="modSp">
          <pc:chgData name="GUYARD-GILLES Clotilde" userId="077da6c8-8f6c-40cd-8230-5aaaf976b8d7" providerId="ADAL" clId="{430FB7D4-9050-409A-BC74-5E3DA1F51A53}" dt="2022-04-29T13:13:31.634" v="89"/>
          <pc:sldLayoutMkLst>
            <pc:docMk/>
            <pc:sldMasterMk cId="1877376390" sldId="2147483660"/>
            <pc:sldLayoutMk cId="3802593702" sldId="2147483661"/>
          </pc:sldLayoutMkLst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3802593702" sldId="2147483661"/>
              <ac:spMk id="2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3802593702" sldId="2147483661"/>
              <ac:spMk id="3" creationId="{00000000-0000-0000-0000-000000000000}"/>
            </ac:spMkLst>
          </pc:spChg>
        </pc:sldLayoutChg>
        <pc:sldLayoutChg chg="modSp">
          <pc:chgData name="GUYARD-GILLES Clotilde" userId="077da6c8-8f6c-40cd-8230-5aaaf976b8d7" providerId="ADAL" clId="{430FB7D4-9050-409A-BC74-5E3DA1F51A53}" dt="2022-04-29T13:13:31.634" v="89"/>
          <pc:sldLayoutMkLst>
            <pc:docMk/>
            <pc:sldMasterMk cId="1877376390" sldId="2147483660"/>
            <pc:sldLayoutMk cId="2386022684" sldId="2147483663"/>
          </pc:sldLayoutMkLst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2386022684" sldId="2147483663"/>
              <ac:spMk id="2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2386022684" sldId="2147483663"/>
              <ac:spMk id="3" creationId="{00000000-0000-0000-0000-000000000000}"/>
            </ac:spMkLst>
          </pc:spChg>
        </pc:sldLayoutChg>
        <pc:sldLayoutChg chg="modSp">
          <pc:chgData name="GUYARD-GILLES Clotilde" userId="077da6c8-8f6c-40cd-8230-5aaaf976b8d7" providerId="ADAL" clId="{430FB7D4-9050-409A-BC74-5E3DA1F51A53}" dt="2022-04-29T13:13:31.634" v="89"/>
          <pc:sldLayoutMkLst>
            <pc:docMk/>
            <pc:sldMasterMk cId="1877376390" sldId="2147483660"/>
            <pc:sldLayoutMk cId="2474287263" sldId="2147483664"/>
          </pc:sldLayoutMkLst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2474287263" sldId="2147483664"/>
              <ac:spMk id="3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2474287263" sldId="2147483664"/>
              <ac:spMk id="4" creationId="{00000000-0000-0000-0000-000000000000}"/>
            </ac:spMkLst>
          </pc:spChg>
        </pc:sldLayoutChg>
        <pc:sldLayoutChg chg="modSp">
          <pc:chgData name="GUYARD-GILLES Clotilde" userId="077da6c8-8f6c-40cd-8230-5aaaf976b8d7" providerId="ADAL" clId="{430FB7D4-9050-409A-BC74-5E3DA1F51A53}" dt="2022-04-29T13:13:31.634" v="89"/>
          <pc:sldLayoutMkLst>
            <pc:docMk/>
            <pc:sldMasterMk cId="1877376390" sldId="2147483660"/>
            <pc:sldLayoutMk cId="2766511414" sldId="2147483665"/>
          </pc:sldLayoutMkLst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2766511414" sldId="2147483665"/>
              <ac:spMk id="2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2766511414" sldId="2147483665"/>
              <ac:spMk id="3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2766511414" sldId="2147483665"/>
              <ac:spMk id="4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2766511414" sldId="2147483665"/>
              <ac:spMk id="5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2766511414" sldId="2147483665"/>
              <ac:spMk id="6" creationId="{00000000-0000-0000-0000-000000000000}"/>
            </ac:spMkLst>
          </pc:spChg>
        </pc:sldLayoutChg>
        <pc:sldLayoutChg chg="modSp">
          <pc:chgData name="GUYARD-GILLES Clotilde" userId="077da6c8-8f6c-40cd-8230-5aaaf976b8d7" providerId="ADAL" clId="{430FB7D4-9050-409A-BC74-5E3DA1F51A53}" dt="2022-04-29T13:13:31.634" v="89"/>
          <pc:sldLayoutMkLst>
            <pc:docMk/>
            <pc:sldMasterMk cId="1877376390" sldId="2147483660"/>
            <pc:sldLayoutMk cId="330565968" sldId="2147483668"/>
          </pc:sldLayoutMkLst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330565968" sldId="2147483668"/>
              <ac:spMk id="2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330565968" sldId="2147483668"/>
              <ac:spMk id="3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330565968" sldId="2147483668"/>
              <ac:spMk id="4" creationId="{00000000-0000-0000-0000-000000000000}"/>
            </ac:spMkLst>
          </pc:spChg>
        </pc:sldLayoutChg>
        <pc:sldLayoutChg chg="modSp">
          <pc:chgData name="GUYARD-GILLES Clotilde" userId="077da6c8-8f6c-40cd-8230-5aaaf976b8d7" providerId="ADAL" clId="{430FB7D4-9050-409A-BC74-5E3DA1F51A53}" dt="2022-04-29T13:13:31.634" v="89"/>
          <pc:sldLayoutMkLst>
            <pc:docMk/>
            <pc:sldMasterMk cId="1877376390" sldId="2147483660"/>
            <pc:sldLayoutMk cId="3533568617" sldId="2147483669"/>
          </pc:sldLayoutMkLst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3533568617" sldId="2147483669"/>
              <ac:spMk id="2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3533568617" sldId="2147483669"/>
              <ac:spMk id="3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3533568617" sldId="2147483669"/>
              <ac:spMk id="4" creationId="{00000000-0000-0000-0000-000000000000}"/>
            </ac:spMkLst>
          </pc:spChg>
        </pc:sldLayoutChg>
        <pc:sldLayoutChg chg="modSp">
          <pc:chgData name="GUYARD-GILLES Clotilde" userId="077da6c8-8f6c-40cd-8230-5aaaf976b8d7" providerId="ADAL" clId="{430FB7D4-9050-409A-BC74-5E3DA1F51A53}" dt="2022-04-29T13:13:31.634" v="89"/>
          <pc:sldLayoutMkLst>
            <pc:docMk/>
            <pc:sldMasterMk cId="1877376390" sldId="2147483660"/>
            <pc:sldLayoutMk cId="1534223240" sldId="2147483671"/>
          </pc:sldLayoutMkLst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1534223240" sldId="2147483671"/>
              <ac:spMk id="2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13:31.634" v="89"/>
            <ac:spMkLst>
              <pc:docMk/>
              <pc:sldMasterMk cId="1877376390" sldId="2147483660"/>
              <pc:sldLayoutMk cId="1534223240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GUYARD-GILLES Clotilde" userId="077da6c8-8f6c-40cd-8230-5aaaf976b8d7" providerId="ADAL" clId="{430FB7D4-9050-409A-BC74-5E3DA1F51A53}" dt="2022-04-29T13:38:08.989" v="250"/>
        <pc:sldMasterMkLst>
          <pc:docMk/>
          <pc:sldMasterMk cId="1540021167" sldId="2147483672"/>
        </pc:sldMasterMkLst>
        <pc:spChg chg="mod">
          <ac:chgData name="GUYARD-GILLES Clotilde" userId="077da6c8-8f6c-40cd-8230-5aaaf976b8d7" providerId="ADAL" clId="{430FB7D4-9050-409A-BC74-5E3DA1F51A53}" dt="2022-04-29T13:38:08.989" v="250"/>
          <ac:spMkLst>
            <pc:docMk/>
            <pc:sldMasterMk cId="1540021167" sldId="2147483672"/>
            <ac:spMk id="2" creationId="{00000000-0000-0000-0000-000000000000}"/>
          </ac:spMkLst>
        </pc:spChg>
        <pc:spChg chg="mod">
          <ac:chgData name="GUYARD-GILLES Clotilde" userId="077da6c8-8f6c-40cd-8230-5aaaf976b8d7" providerId="ADAL" clId="{430FB7D4-9050-409A-BC74-5E3DA1F51A53}" dt="2022-04-29T13:38:08.989" v="250"/>
          <ac:spMkLst>
            <pc:docMk/>
            <pc:sldMasterMk cId="1540021167" sldId="2147483672"/>
            <ac:spMk id="3" creationId="{00000000-0000-0000-0000-000000000000}"/>
          </ac:spMkLst>
        </pc:spChg>
        <pc:spChg chg="mod">
          <ac:chgData name="GUYARD-GILLES Clotilde" userId="077da6c8-8f6c-40cd-8230-5aaaf976b8d7" providerId="ADAL" clId="{430FB7D4-9050-409A-BC74-5E3DA1F51A53}" dt="2022-04-29T13:38:08.989" v="250"/>
          <ac:spMkLst>
            <pc:docMk/>
            <pc:sldMasterMk cId="1540021167" sldId="2147483672"/>
            <ac:spMk id="4" creationId="{00000000-0000-0000-0000-000000000000}"/>
          </ac:spMkLst>
        </pc:spChg>
        <pc:spChg chg="mod">
          <ac:chgData name="GUYARD-GILLES Clotilde" userId="077da6c8-8f6c-40cd-8230-5aaaf976b8d7" providerId="ADAL" clId="{430FB7D4-9050-409A-BC74-5E3DA1F51A53}" dt="2022-04-29T13:38:08.989" v="250"/>
          <ac:spMkLst>
            <pc:docMk/>
            <pc:sldMasterMk cId="1540021167" sldId="2147483672"/>
            <ac:spMk id="5" creationId="{00000000-0000-0000-0000-000000000000}"/>
          </ac:spMkLst>
        </pc:spChg>
        <pc:spChg chg="mod">
          <ac:chgData name="GUYARD-GILLES Clotilde" userId="077da6c8-8f6c-40cd-8230-5aaaf976b8d7" providerId="ADAL" clId="{430FB7D4-9050-409A-BC74-5E3DA1F51A53}" dt="2022-04-29T13:38:08.989" v="250"/>
          <ac:spMkLst>
            <pc:docMk/>
            <pc:sldMasterMk cId="1540021167" sldId="2147483672"/>
            <ac:spMk id="6" creationId="{00000000-0000-0000-0000-000000000000}"/>
          </ac:spMkLst>
        </pc:spChg>
        <pc:sldLayoutChg chg="modSp">
          <pc:chgData name="GUYARD-GILLES Clotilde" userId="077da6c8-8f6c-40cd-8230-5aaaf976b8d7" providerId="ADAL" clId="{430FB7D4-9050-409A-BC74-5E3DA1F51A53}" dt="2022-04-29T13:38:08.989" v="250"/>
          <pc:sldLayoutMkLst>
            <pc:docMk/>
            <pc:sldMasterMk cId="1540021167" sldId="2147483672"/>
            <pc:sldLayoutMk cId="411105049" sldId="2147483673"/>
          </pc:sldLayoutMkLst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411105049" sldId="2147483673"/>
              <ac:spMk id="2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411105049" sldId="2147483673"/>
              <ac:spMk id="3" creationId="{00000000-0000-0000-0000-000000000000}"/>
            </ac:spMkLst>
          </pc:spChg>
        </pc:sldLayoutChg>
        <pc:sldLayoutChg chg="modSp">
          <pc:chgData name="GUYARD-GILLES Clotilde" userId="077da6c8-8f6c-40cd-8230-5aaaf976b8d7" providerId="ADAL" clId="{430FB7D4-9050-409A-BC74-5E3DA1F51A53}" dt="2022-04-29T13:38:08.989" v="250"/>
          <pc:sldLayoutMkLst>
            <pc:docMk/>
            <pc:sldMasterMk cId="1540021167" sldId="2147483672"/>
            <pc:sldLayoutMk cId="1096428001" sldId="2147483675"/>
          </pc:sldLayoutMkLst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1096428001" sldId="2147483675"/>
              <ac:spMk id="2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1096428001" sldId="2147483675"/>
              <ac:spMk id="3" creationId="{00000000-0000-0000-0000-000000000000}"/>
            </ac:spMkLst>
          </pc:spChg>
        </pc:sldLayoutChg>
        <pc:sldLayoutChg chg="modSp">
          <pc:chgData name="GUYARD-GILLES Clotilde" userId="077da6c8-8f6c-40cd-8230-5aaaf976b8d7" providerId="ADAL" clId="{430FB7D4-9050-409A-BC74-5E3DA1F51A53}" dt="2022-04-29T13:38:08.989" v="250"/>
          <pc:sldLayoutMkLst>
            <pc:docMk/>
            <pc:sldMasterMk cId="1540021167" sldId="2147483672"/>
            <pc:sldLayoutMk cId="2770070337" sldId="2147483676"/>
          </pc:sldLayoutMkLst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2770070337" sldId="2147483676"/>
              <ac:spMk id="3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2770070337" sldId="2147483676"/>
              <ac:spMk id="4" creationId="{00000000-0000-0000-0000-000000000000}"/>
            </ac:spMkLst>
          </pc:spChg>
        </pc:sldLayoutChg>
        <pc:sldLayoutChg chg="modSp">
          <pc:chgData name="GUYARD-GILLES Clotilde" userId="077da6c8-8f6c-40cd-8230-5aaaf976b8d7" providerId="ADAL" clId="{430FB7D4-9050-409A-BC74-5E3DA1F51A53}" dt="2022-04-29T13:38:08.989" v="250"/>
          <pc:sldLayoutMkLst>
            <pc:docMk/>
            <pc:sldMasterMk cId="1540021167" sldId="2147483672"/>
            <pc:sldLayoutMk cId="3165840388" sldId="2147483677"/>
          </pc:sldLayoutMkLst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3165840388" sldId="2147483677"/>
              <ac:spMk id="2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3165840388" sldId="2147483677"/>
              <ac:spMk id="3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3165840388" sldId="2147483677"/>
              <ac:spMk id="4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3165840388" sldId="2147483677"/>
              <ac:spMk id="5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3165840388" sldId="2147483677"/>
              <ac:spMk id="6" creationId="{00000000-0000-0000-0000-000000000000}"/>
            </ac:spMkLst>
          </pc:spChg>
        </pc:sldLayoutChg>
        <pc:sldLayoutChg chg="modSp">
          <pc:chgData name="GUYARD-GILLES Clotilde" userId="077da6c8-8f6c-40cd-8230-5aaaf976b8d7" providerId="ADAL" clId="{430FB7D4-9050-409A-BC74-5E3DA1F51A53}" dt="2022-04-29T13:38:08.989" v="250"/>
          <pc:sldLayoutMkLst>
            <pc:docMk/>
            <pc:sldMasterMk cId="1540021167" sldId="2147483672"/>
            <pc:sldLayoutMk cId="3751932356" sldId="2147483680"/>
          </pc:sldLayoutMkLst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3751932356" sldId="2147483680"/>
              <ac:spMk id="2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3751932356" sldId="2147483680"/>
              <ac:spMk id="3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3751932356" sldId="2147483680"/>
              <ac:spMk id="4" creationId="{00000000-0000-0000-0000-000000000000}"/>
            </ac:spMkLst>
          </pc:spChg>
        </pc:sldLayoutChg>
        <pc:sldLayoutChg chg="modSp">
          <pc:chgData name="GUYARD-GILLES Clotilde" userId="077da6c8-8f6c-40cd-8230-5aaaf976b8d7" providerId="ADAL" clId="{430FB7D4-9050-409A-BC74-5E3DA1F51A53}" dt="2022-04-29T13:38:08.989" v="250"/>
          <pc:sldLayoutMkLst>
            <pc:docMk/>
            <pc:sldMasterMk cId="1540021167" sldId="2147483672"/>
            <pc:sldLayoutMk cId="1078298142" sldId="2147483681"/>
          </pc:sldLayoutMkLst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1078298142" sldId="2147483681"/>
              <ac:spMk id="2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1078298142" sldId="2147483681"/>
              <ac:spMk id="3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1078298142" sldId="2147483681"/>
              <ac:spMk id="4" creationId="{00000000-0000-0000-0000-000000000000}"/>
            </ac:spMkLst>
          </pc:spChg>
        </pc:sldLayoutChg>
        <pc:sldLayoutChg chg="modSp">
          <pc:chgData name="GUYARD-GILLES Clotilde" userId="077da6c8-8f6c-40cd-8230-5aaaf976b8d7" providerId="ADAL" clId="{430FB7D4-9050-409A-BC74-5E3DA1F51A53}" dt="2022-04-29T13:38:08.989" v="250"/>
          <pc:sldLayoutMkLst>
            <pc:docMk/>
            <pc:sldMasterMk cId="1540021167" sldId="2147483672"/>
            <pc:sldLayoutMk cId="2882848406" sldId="2147483683"/>
          </pc:sldLayoutMkLst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2882848406" sldId="2147483683"/>
              <ac:spMk id="2" creationId="{00000000-0000-0000-0000-000000000000}"/>
            </ac:spMkLst>
          </pc:spChg>
          <pc:spChg chg="mod">
            <ac:chgData name="GUYARD-GILLES Clotilde" userId="077da6c8-8f6c-40cd-8230-5aaaf976b8d7" providerId="ADAL" clId="{430FB7D4-9050-409A-BC74-5E3DA1F51A53}" dt="2022-04-29T13:38:08.989" v="250"/>
            <ac:spMkLst>
              <pc:docMk/>
              <pc:sldMasterMk cId="1540021167" sldId="2147483672"/>
              <pc:sldLayoutMk cId="2882848406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GUILBERT Eva" userId="S::eva.guilbert@ensam.eu::bf2f2e34-6695-4597-9b06-272a05cd06fe" providerId="AD" clId="Web-{D3C6F9C4-FE52-DC52-4786-B34BECF5DF75}"/>
    <pc:docChg chg="addSld modSld">
      <pc:chgData name="GUILBERT Eva" userId="S::eva.guilbert@ensam.eu::bf2f2e34-6695-4597-9b06-272a05cd06fe" providerId="AD" clId="Web-{D3C6F9C4-FE52-DC52-4786-B34BECF5DF75}" dt="2022-05-19T22:04:12.013" v="93" actId="1076"/>
      <pc:docMkLst>
        <pc:docMk/>
      </pc:docMkLst>
      <pc:sldChg chg="addSp delSp modSp new mod setBg">
        <pc:chgData name="GUILBERT Eva" userId="S::eva.guilbert@ensam.eu::bf2f2e34-6695-4597-9b06-272a05cd06fe" providerId="AD" clId="Web-{D3C6F9C4-FE52-DC52-4786-B34BECF5DF75}" dt="2022-05-19T21:59:55.866" v="29" actId="1076"/>
        <pc:sldMkLst>
          <pc:docMk/>
          <pc:sldMk cId="3402808760" sldId="261"/>
        </pc:sldMkLst>
        <pc:spChg chg="mod">
          <ac:chgData name="GUILBERT Eva" userId="S::eva.guilbert@ensam.eu::bf2f2e34-6695-4597-9b06-272a05cd06fe" providerId="AD" clId="Web-{D3C6F9C4-FE52-DC52-4786-B34BECF5DF75}" dt="2022-05-19T21:58:58.334" v="19"/>
          <ac:spMkLst>
            <pc:docMk/>
            <pc:sldMk cId="3402808760" sldId="261"/>
            <ac:spMk id="2" creationId="{4D04951F-07A1-4876-2B7C-6172A2A023D3}"/>
          </ac:spMkLst>
        </pc:spChg>
        <pc:spChg chg="del mod">
          <ac:chgData name="GUILBERT Eva" userId="S::eva.guilbert@ensam.eu::bf2f2e34-6695-4597-9b06-272a05cd06fe" providerId="AD" clId="Web-{D3C6F9C4-FE52-DC52-4786-B34BECF5DF75}" dt="2022-05-19T21:58:31.177" v="13"/>
          <ac:spMkLst>
            <pc:docMk/>
            <pc:sldMk cId="3402808760" sldId="261"/>
            <ac:spMk id="3" creationId="{7367D9DB-C970-352E-0DC0-E45063ACB15F}"/>
          </ac:spMkLst>
        </pc:spChg>
        <pc:spChg chg="add del">
          <ac:chgData name="GUILBERT Eva" userId="S::eva.guilbert@ensam.eu::bf2f2e34-6695-4597-9b06-272a05cd06fe" providerId="AD" clId="Web-{D3C6F9C4-FE52-DC52-4786-B34BECF5DF75}" dt="2022-05-19T21:59:46.772" v="25"/>
          <ac:spMkLst>
            <pc:docMk/>
            <pc:sldMk cId="3402808760" sldId="261"/>
            <ac:spMk id="5" creationId="{E96F913E-5A26-66E0-07AC-5D20BA678EBC}"/>
          </ac:spMkLst>
        </pc:spChg>
        <pc:spChg chg="add">
          <ac:chgData name="GUILBERT Eva" userId="S::eva.guilbert@ensam.eu::bf2f2e34-6695-4597-9b06-272a05cd06fe" providerId="AD" clId="Web-{D3C6F9C4-FE52-DC52-4786-B34BECF5DF75}" dt="2022-05-19T21:58:58.334" v="19"/>
          <ac:spMkLst>
            <pc:docMk/>
            <pc:sldMk cId="3402808760" sldId="261"/>
            <ac:spMk id="9" creationId="{D4771268-CB57-404A-9271-370EB28F6090}"/>
          </ac:spMkLst>
        </pc:spChg>
        <pc:picChg chg="add mod modCrop">
          <ac:chgData name="GUILBERT Eva" userId="S::eva.guilbert@ensam.eu::bf2f2e34-6695-4597-9b06-272a05cd06fe" providerId="AD" clId="Web-{D3C6F9C4-FE52-DC52-4786-B34BECF5DF75}" dt="2022-05-19T21:59:55.866" v="29" actId="1076"/>
          <ac:picMkLst>
            <pc:docMk/>
            <pc:sldMk cId="3402808760" sldId="261"/>
            <ac:picMk id="4" creationId="{1A2C693F-CBB1-A049-F2AD-90F928EB4F22}"/>
          </ac:picMkLst>
        </pc:picChg>
      </pc:sldChg>
      <pc:sldChg chg="addSp delSp modSp add replId">
        <pc:chgData name="GUILBERT Eva" userId="S::eva.guilbert@ensam.eu::bf2f2e34-6695-4597-9b06-272a05cd06fe" providerId="AD" clId="Web-{D3C6F9C4-FE52-DC52-4786-B34BECF5DF75}" dt="2022-05-19T22:00:23.195" v="36" actId="1076"/>
        <pc:sldMkLst>
          <pc:docMk/>
          <pc:sldMk cId="2224809560" sldId="262"/>
        </pc:sldMkLst>
        <pc:spChg chg="add del">
          <ac:chgData name="GUILBERT Eva" userId="S::eva.guilbert@ensam.eu::bf2f2e34-6695-4597-9b06-272a05cd06fe" providerId="AD" clId="Web-{D3C6F9C4-FE52-DC52-4786-B34BECF5DF75}" dt="2022-05-19T22:00:18.023" v="34"/>
          <ac:spMkLst>
            <pc:docMk/>
            <pc:sldMk cId="2224809560" sldId="262"/>
            <ac:spMk id="3" creationId="{2F6EBDBA-7B9E-AE13-28B9-788F8CFE500D}"/>
          </ac:spMkLst>
        </pc:spChg>
        <pc:picChg chg="mod modCrop">
          <ac:chgData name="GUILBERT Eva" userId="S::eva.guilbert@ensam.eu::bf2f2e34-6695-4597-9b06-272a05cd06fe" providerId="AD" clId="Web-{D3C6F9C4-FE52-DC52-4786-B34BECF5DF75}" dt="2022-05-19T22:00:23.195" v="36" actId="1076"/>
          <ac:picMkLst>
            <pc:docMk/>
            <pc:sldMk cId="2224809560" sldId="262"/>
            <ac:picMk id="4" creationId="{1A2C693F-CBB1-A049-F2AD-90F928EB4F22}"/>
          </ac:picMkLst>
        </pc:picChg>
      </pc:sldChg>
      <pc:sldChg chg="modSp add replId">
        <pc:chgData name="GUILBERT Eva" userId="S::eva.guilbert@ensam.eu::bf2f2e34-6695-4597-9b06-272a05cd06fe" providerId="AD" clId="Web-{D3C6F9C4-FE52-DC52-4786-B34BECF5DF75}" dt="2022-05-19T22:00:52.961" v="43" actId="1076"/>
        <pc:sldMkLst>
          <pc:docMk/>
          <pc:sldMk cId="2944895157" sldId="263"/>
        </pc:sldMkLst>
        <pc:picChg chg="mod modCrop">
          <ac:chgData name="GUILBERT Eva" userId="S::eva.guilbert@ensam.eu::bf2f2e34-6695-4597-9b06-272a05cd06fe" providerId="AD" clId="Web-{D3C6F9C4-FE52-DC52-4786-B34BECF5DF75}" dt="2022-05-19T22:00:52.961" v="43" actId="1076"/>
          <ac:picMkLst>
            <pc:docMk/>
            <pc:sldMk cId="2944895157" sldId="263"/>
            <ac:picMk id="4" creationId="{1A2C693F-CBB1-A049-F2AD-90F928EB4F22}"/>
          </ac:picMkLst>
        </pc:picChg>
      </pc:sldChg>
      <pc:sldChg chg="addSp delSp modSp new mod setBg">
        <pc:chgData name="GUILBERT Eva" userId="S::eva.guilbert@ensam.eu::bf2f2e34-6695-4597-9b06-272a05cd06fe" providerId="AD" clId="Web-{D3C6F9C4-FE52-DC52-4786-B34BECF5DF75}" dt="2022-05-19T22:02:52.089" v="71" actId="1076"/>
        <pc:sldMkLst>
          <pc:docMk/>
          <pc:sldMk cId="4274076948" sldId="264"/>
        </pc:sldMkLst>
        <pc:spChg chg="mod">
          <ac:chgData name="GUILBERT Eva" userId="S::eva.guilbert@ensam.eu::bf2f2e34-6695-4597-9b06-272a05cd06fe" providerId="AD" clId="Web-{D3C6F9C4-FE52-DC52-4786-B34BECF5DF75}" dt="2022-05-19T22:01:46.541" v="61"/>
          <ac:spMkLst>
            <pc:docMk/>
            <pc:sldMk cId="4274076948" sldId="264"/>
            <ac:spMk id="2" creationId="{56BBDA3C-BD1A-A801-446F-B0F965F88C07}"/>
          </ac:spMkLst>
        </pc:spChg>
        <pc:spChg chg="del mod">
          <ac:chgData name="GUILBERT Eva" userId="S::eva.guilbert@ensam.eu::bf2f2e34-6695-4597-9b06-272a05cd06fe" providerId="AD" clId="Web-{D3C6F9C4-FE52-DC52-4786-B34BECF5DF75}" dt="2022-05-19T22:01:26.571" v="55"/>
          <ac:spMkLst>
            <pc:docMk/>
            <pc:sldMk cId="4274076948" sldId="264"/>
            <ac:spMk id="3" creationId="{AC65CE66-C596-1598-4FEB-6CEA56831690}"/>
          </ac:spMkLst>
        </pc:spChg>
        <pc:spChg chg="add">
          <ac:chgData name="GUILBERT Eva" userId="S::eva.guilbert@ensam.eu::bf2f2e34-6695-4597-9b06-272a05cd06fe" providerId="AD" clId="Web-{D3C6F9C4-FE52-DC52-4786-B34BECF5DF75}" dt="2022-05-19T22:01:46.541" v="61"/>
          <ac:spMkLst>
            <pc:docMk/>
            <pc:sldMk cId="4274076948" sldId="264"/>
            <ac:spMk id="9" creationId="{D4771268-CB57-404A-9271-370EB28F6090}"/>
          </ac:spMkLst>
        </pc:spChg>
        <pc:picChg chg="add mod modCrop">
          <ac:chgData name="GUILBERT Eva" userId="S::eva.guilbert@ensam.eu::bf2f2e34-6695-4597-9b06-272a05cd06fe" providerId="AD" clId="Web-{D3C6F9C4-FE52-DC52-4786-B34BECF5DF75}" dt="2022-05-19T22:02:52.089" v="71" actId="1076"/>
          <ac:picMkLst>
            <pc:docMk/>
            <pc:sldMk cId="4274076948" sldId="264"/>
            <ac:picMk id="4" creationId="{638F2A30-8FF6-96F9-4B3B-BC743C4F0513}"/>
          </ac:picMkLst>
        </pc:picChg>
      </pc:sldChg>
      <pc:sldChg chg="modSp add replId">
        <pc:chgData name="GUILBERT Eva" userId="S::eva.guilbert@ensam.eu::bf2f2e34-6695-4597-9b06-272a05cd06fe" providerId="AD" clId="Web-{D3C6F9C4-FE52-DC52-4786-B34BECF5DF75}" dt="2022-05-19T22:03:11.855" v="74"/>
        <pc:sldMkLst>
          <pc:docMk/>
          <pc:sldMk cId="1318089399" sldId="265"/>
        </pc:sldMkLst>
        <pc:picChg chg="mod modCrop">
          <ac:chgData name="GUILBERT Eva" userId="S::eva.guilbert@ensam.eu::bf2f2e34-6695-4597-9b06-272a05cd06fe" providerId="AD" clId="Web-{D3C6F9C4-FE52-DC52-4786-B34BECF5DF75}" dt="2022-05-19T22:03:11.855" v="74"/>
          <ac:picMkLst>
            <pc:docMk/>
            <pc:sldMk cId="1318089399" sldId="265"/>
            <ac:picMk id="4" creationId="{638F2A30-8FF6-96F9-4B3B-BC743C4F0513}"/>
          </ac:picMkLst>
        </pc:picChg>
      </pc:sldChg>
      <pc:sldChg chg="modSp add replId">
        <pc:chgData name="GUILBERT Eva" userId="S::eva.guilbert@ensam.eu::bf2f2e34-6695-4597-9b06-272a05cd06fe" providerId="AD" clId="Web-{D3C6F9C4-FE52-DC52-4786-B34BECF5DF75}" dt="2022-05-19T22:03:23.668" v="77"/>
        <pc:sldMkLst>
          <pc:docMk/>
          <pc:sldMk cId="1312320770" sldId="266"/>
        </pc:sldMkLst>
        <pc:picChg chg="mod modCrop">
          <ac:chgData name="GUILBERT Eva" userId="S::eva.guilbert@ensam.eu::bf2f2e34-6695-4597-9b06-272a05cd06fe" providerId="AD" clId="Web-{D3C6F9C4-FE52-DC52-4786-B34BECF5DF75}" dt="2022-05-19T22:03:23.668" v="77"/>
          <ac:picMkLst>
            <pc:docMk/>
            <pc:sldMk cId="1312320770" sldId="266"/>
            <ac:picMk id="4" creationId="{638F2A30-8FF6-96F9-4B3B-BC743C4F0513}"/>
          </ac:picMkLst>
        </pc:picChg>
      </pc:sldChg>
      <pc:sldChg chg="addSp delSp modSp add replId">
        <pc:chgData name="GUILBERT Eva" userId="S::eva.guilbert@ensam.eu::bf2f2e34-6695-4597-9b06-272a05cd06fe" providerId="AD" clId="Web-{D3C6F9C4-FE52-DC52-4786-B34BECF5DF75}" dt="2022-05-19T22:04:12.013" v="93" actId="1076"/>
        <pc:sldMkLst>
          <pc:docMk/>
          <pc:sldMk cId="2665748896" sldId="267"/>
        </pc:sldMkLst>
        <pc:spChg chg="mod">
          <ac:chgData name="GUILBERT Eva" userId="S::eva.guilbert@ensam.eu::bf2f2e34-6695-4597-9b06-272a05cd06fe" providerId="AD" clId="Web-{D3C6F9C4-FE52-DC52-4786-B34BECF5DF75}" dt="2022-05-19T22:04:12.013" v="93" actId="1076"/>
          <ac:spMkLst>
            <pc:docMk/>
            <pc:sldMk cId="2665748896" sldId="267"/>
            <ac:spMk id="2" creationId="{4D04951F-07A1-4876-2B7C-6172A2A023D3}"/>
          </ac:spMkLst>
        </pc:spChg>
        <pc:picChg chg="add mod modCrop">
          <ac:chgData name="GUILBERT Eva" userId="S::eva.guilbert@ensam.eu::bf2f2e34-6695-4597-9b06-272a05cd06fe" providerId="AD" clId="Web-{D3C6F9C4-FE52-DC52-4786-B34BECF5DF75}" dt="2022-05-19T22:04:07.138" v="92" actId="1076"/>
          <ac:picMkLst>
            <pc:docMk/>
            <pc:sldMk cId="2665748896" sldId="267"/>
            <ac:picMk id="3" creationId="{062EEFBE-719A-90CA-E9AB-80E701E0D619}"/>
          </ac:picMkLst>
        </pc:picChg>
        <pc:picChg chg="del">
          <ac:chgData name="GUILBERT Eva" userId="S::eva.guilbert@ensam.eu::bf2f2e34-6695-4597-9b06-272a05cd06fe" providerId="AD" clId="Web-{D3C6F9C4-FE52-DC52-4786-B34BECF5DF75}" dt="2022-05-19T22:03:32.699" v="79"/>
          <ac:picMkLst>
            <pc:docMk/>
            <pc:sldMk cId="2665748896" sldId="267"/>
            <ac:picMk id="4" creationId="{1A2C693F-CBB1-A049-F2AD-90F928EB4F22}"/>
          </ac:picMkLst>
        </pc:picChg>
      </pc:sldChg>
    </pc:docChg>
  </pc:docChgLst>
  <pc:docChgLst>
    <pc:chgData name="GUILBERT Eva" userId="S::eva.guilbert@ensam.eu::bf2f2e34-6695-4597-9b06-272a05cd06fe" providerId="AD" clId="Web-{F0B20835-E01A-20CC-C39A-8F8A4D2E99EC}"/>
    <pc:docChg chg="addSld delSld modSld sldOrd">
      <pc:chgData name="GUILBERT Eva" userId="S::eva.guilbert@ensam.eu::bf2f2e34-6695-4597-9b06-272a05cd06fe" providerId="AD" clId="Web-{F0B20835-E01A-20CC-C39A-8F8A4D2E99EC}" dt="2022-05-20T07:20:20.709" v="480" actId="1076"/>
      <pc:docMkLst>
        <pc:docMk/>
      </pc:docMkLst>
      <pc:sldChg chg="ord">
        <pc:chgData name="GUILBERT Eva" userId="S::eva.guilbert@ensam.eu::bf2f2e34-6695-4597-9b06-272a05cd06fe" providerId="AD" clId="Web-{F0B20835-E01A-20CC-C39A-8F8A4D2E99EC}" dt="2022-05-20T07:11:10.213" v="278"/>
        <pc:sldMkLst>
          <pc:docMk/>
          <pc:sldMk cId="4274076948" sldId="264"/>
        </pc:sldMkLst>
      </pc:sldChg>
      <pc:sldChg chg="ord">
        <pc:chgData name="GUILBERT Eva" userId="S::eva.guilbert@ensam.eu::bf2f2e34-6695-4597-9b06-272a05cd06fe" providerId="AD" clId="Web-{F0B20835-E01A-20CC-C39A-8F8A4D2E99EC}" dt="2022-05-20T07:11:10.213" v="277"/>
        <pc:sldMkLst>
          <pc:docMk/>
          <pc:sldMk cId="1318089399" sldId="265"/>
        </pc:sldMkLst>
      </pc:sldChg>
      <pc:sldChg chg="ord">
        <pc:chgData name="GUILBERT Eva" userId="S::eva.guilbert@ensam.eu::bf2f2e34-6695-4597-9b06-272a05cd06fe" providerId="AD" clId="Web-{F0B20835-E01A-20CC-C39A-8F8A4D2E99EC}" dt="2022-05-20T07:11:10.213" v="276"/>
        <pc:sldMkLst>
          <pc:docMk/>
          <pc:sldMk cId="1312320770" sldId="266"/>
        </pc:sldMkLst>
      </pc:sldChg>
      <pc:sldChg chg="new del">
        <pc:chgData name="GUILBERT Eva" userId="S::eva.guilbert@ensam.eu::bf2f2e34-6695-4597-9b06-272a05cd06fe" providerId="AD" clId="Web-{F0B20835-E01A-20CC-C39A-8F8A4D2E99EC}" dt="2022-05-20T07:05:53.065" v="2"/>
        <pc:sldMkLst>
          <pc:docMk/>
          <pc:sldMk cId="3876476369" sldId="278"/>
        </pc:sldMkLst>
      </pc:sldChg>
      <pc:sldChg chg="addSp modSp new">
        <pc:chgData name="GUILBERT Eva" userId="S::eva.guilbert@ensam.eu::bf2f2e34-6695-4597-9b06-272a05cd06fe" providerId="AD" clId="Web-{F0B20835-E01A-20CC-C39A-8F8A4D2E99EC}" dt="2022-05-20T07:17:57.362" v="459"/>
        <pc:sldMkLst>
          <pc:docMk/>
          <pc:sldMk cId="988974337" sldId="279"/>
        </pc:sldMkLst>
        <pc:spChg chg="mod">
          <ac:chgData name="GUILBERT Eva" userId="S::eva.guilbert@ensam.eu::bf2f2e34-6695-4597-9b06-272a05cd06fe" providerId="AD" clId="Web-{F0B20835-E01A-20CC-C39A-8F8A4D2E99EC}" dt="2022-05-20T07:06:02.034" v="29" actId="20577"/>
          <ac:spMkLst>
            <pc:docMk/>
            <pc:sldMk cId="988974337" sldId="279"/>
            <ac:spMk id="2" creationId="{FE66403A-B4EA-E45E-CF06-B087B1BC870D}"/>
          </ac:spMkLst>
        </pc:spChg>
        <pc:spChg chg="mod">
          <ac:chgData name="GUILBERT Eva" userId="S::eva.guilbert@ensam.eu::bf2f2e34-6695-4597-9b06-272a05cd06fe" providerId="AD" clId="Web-{F0B20835-E01A-20CC-C39A-8F8A4D2E99EC}" dt="2022-05-20T07:13:56.357" v="294" actId="14100"/>
          <ac:spMkLst>
            <pc:docMk/>
            <pc:sldMk cId="988974337" sldId="279"/>
            <ac:spMk id="3" creationId="{CEE9BC55-C40A-96B8-8006-8F23AA1CB153}"/>
          </ac:spMkLst>
        </pc:spChg>
        <pc:spChg chg="add mod">
          <ac:chgData name="GUILBERT Eva" userId="S::eva.guilbert@ensam.eu::bf2f2e34-6695-4597-9b06-272a05cd06fe" providerId="AD" clId="Web-{F0B20835-E01A-20CC-C39A-8F8A4D2E99EC}" dt="2022-05-20T07:17:57.362" v="459"/>
          <ac:spMkLst>
            <pc:docMk/>
            <pc:sldMk cId="988974337" sldId="279"/>
            <ac:spMk id="4" creationId="{7D127BF4-7F08-47C8-3B8E-FD984756061B}"/>
          </ac:spMkLst>
        </pc:spChg>
      </pc:sldChg>
      <pc:sldChg chg="addSp modSp new">
        <pc:chgData name="GUILBERT Eva" userId="S::eva.guilbert@ensam.eu::bf2f2e34-6695-4597-9b06-272a05cd06fe" providerId="AD" clId="Web-{F0B20835-E01A-20CC-C39A-8F8A4D2E99EC}" dt="2022-05-20T07:20:20.709" v="480" actId="1076"/>
        <pc:sldMkLst>
          <pc:docMk/>
          <pc:sldMk cId="2545643973" sldId="280"/>
        </pc:sldMkLst>
        <pc:spChg chg="mod">
          <ac:chgData name="GUILBERT Eva" userId="S::eva.guilbert@ensam.eu::bf2f2e34-6695-4597-9b06-272a05cd06fe" providerId="AD" clId="Web-{F0B20835-E01A-20CC-C39A-8F8A4D2E99EC}" dt="2022-05-20T07:19:57.912" v="475" actId="20577"/>
          <ac:spMkLst>
            <pc:docMk/>
            <pc:sldMk cId="2545643973" sldId="280"/>
            <ac:spMk id="2" creationId="{3D5E5017-6399-0961-EE07-AF36523BCD35}"/>
          </ac:spMkLst>
        </pc:spChg>
        <pc:picChg chg="add mod">
          <ac:chgData name="GUILBERT Eva" userId="S::eva.guilbert@ensam.eu::bf2f2e34-6695-4597-9b06-272a05cd06fe" providerId="AD" clId="Web-{F0B20835-E01A-20CC-C39A-8F8A4D2E99EC}" dt="2022-05-20T07:20:20.709" v="480" actId="1076"/>
          <ac:picMkLst>
            <pc:docMk/>
            <pc:sldMk cId="2545643973" sldId="280"/>
            <ac:picMk id="3" creationId="{27139F48-BD94-3456-AC7E-FA07295FDD21}"/>
          </ac:picMkLst>
        </pc:picChg>
      </pc:sldChg>
    </pc:docChg>
  </pc:docChgLst>
  <pc:docChgLst>
    <pc:chgData name="GUILBERT Eva" userId="S::eva.guilbert@ensam.eu::bf2f2e34-6695-4597-9b06-272a05cd06fe" providerId="AD" clId="Web-{6989CDD2-32AA-7F74-53F8-44A42B032A1D}"/>
    <pc:docChg chg="addSld delSld modSld sldOrd">
      <pc:chgData name="GUILBERT Eva" userId="S::eva.guilbert@ensam.eu::bf2f2e34-6695-4597-9b06-272a05cd06fe" providerId="AD" clId="Web-{6989CDD2-32AA-7F74-53F8-44A42B032A1D}" dt="2022-05-20T03:22:29.096" v="123" actId="20577"/>
      <pc:docMkLst>
        <pc:docMk/>
      </pc:docMkLst>
      <pc:sldChg chg="addSp modSp ord">
        <pc:chgData name="GUILBERT Eva" userId="S::eva.guilbert@ensam.eu::bf2f2e34-6695-4597-9b06-272a05cd06fe" providerId="AD" clId="Web-{6989CDD2-32AA-7F74-53F8-44A42B032A1D}" dt="2022-05-20T03:22:29.096" v="123" actId="20577"/>
        <pc:sldMkLst>
          <pc:docMk/>
          <pc:sldMk cId="4274076948" sldId="264"/>
        </pc:sldMkLst>
        <pc:spChg chg="add mod">
          <ac:chgData name="GUILBERT Eva" userId="S::eva.guilbert@ensam.eu::bf2f2e34-6695-4597-9b06-272a05cd06fe" providerId="AD" clId="Web-{6989CDD2-32AA-7F74-53F8-44A42B032A1D}" dt="2022-05-20T03:22:29.096" v="123" actId="20577"/>
          <ac:spMkLst>
            <pc:docMk/>
            <pc:sldMk cId="4274076948" sldId="264"/>
            <ac:spMk id="3" creationId="{4DE04B6D-CAF2-9243-8CC0-2B44610B25E2}"/>
          </ac:spMkLst>
        </pc:spChg>
      </pc:sldChg>
      <pc:sldChg chg="ord">
        <pc:chgData name="GUILBERT Eva" userId="S::eva.guilbert@ensam.eu::bf2f2e34-6695-4597-9b06-272a05cd06fe" providerId="AD" clId="Web-{6989CDD2-32AA-7F74-53F8-44A42B032A1D}" dt="2022-05-20T03:20:32.179" v="74"/>
        <pc:sldMkLst>
          <pc:docMk/>
          <pc:sldMk cId="1318089399" sldId="265"/>
        </pc:sldMkLst>
      </pc:sldChg>
      <pc:sldChg chg="ord">
        <pc:chgData name="GUILBERT Eva" userId="S::eva.guilbert@ensam.eu::bf2f2e34-6695-4597-9b06-272a05cd06fe" providerId="AD" clId="Web-{6989CDD2-32AA-7F74-53F8-44A42B032A1D}" dt="2022-05-20T03:20:25.381" v="73"/>
        <pc:sldMkLst>
          <pc:docMk/>
          <pc:sldMk cId="1312320770" sldId="266"/>
        </pc:sldMkLst>
      </pc:sldChg>
      <pc:sldChg chg="addSp delSp modSp new mod setBg">
        <pc:chgData name="GUILBERT Eva" userId="S::eva.guilbert@ensam.eu::bf2f2e34-6695-4597-9b06-272a05cd06fe" providerId="AD" clId="Web-{6989CDD2-32AA-7F74-53F8-44A42B032A1D}" dt="2022-05-20T03:13:14.242" v="27" actId="1076"/>
        <pc:sldMkLst>
          <pc:docMk/>
          <pc:sldMk cId="3054655619" sldId="268"/>
        </pc:sldMkLst>
        <pc:spChg chg="del">
          <ac:chgData name="GUILBERT Eva" userId="S::eva.guilbert@ensam.eu::bf2f2e34-6695-4597-9b06-272a05cd06fe" providerId="AD" clId="Web-{6989CDD2-32AA-7F74-53F8-44A42B032A1D}" dt="2022-05-20T03:11:46.412" v="4"/>
          <ac:spMkLst>
            <pc:docMk/>
            <pc:sldMk cId="3054655619" sldId="268"/>
            <ac:spMk id="2" creationId="{422DB66C-F7C4-9D40-2B12-6DA6942069CA}"/>
          </ac:spMkLst>
        </pc:spChg>
        <pc:spChg chg="del">
          <ac:chgData name="GUILBERT Eva" userId="S::eva.guilbert@ensam.eu::bf2f2e34-6695-4597-9b06-272a05cd06fe" providerId="AD" clId="Web-{6989CDD2-32AA-7F74-53F8-44A42B032A1D}" dt="2022-05-20T03:11:30.286" v="1"/>
          <ac:spMkLst>
            <pc:docMk/>
            <pc:sldMk cId="3054655619" sldId="268"/>
            <ac:spMk id="3" creationId="{DDD58969-6A6E-5A6D-4049-F7C20EECBD12}"/>
          </ac:spMkLst>
        </pc:spChg>
        <pc:spChg chg="add del mod">
          <ac:chgData name="GUILBERT Eva" userId="S::eva.guilbert@ensam.eu::bf2f2e34-6695-4597-9b06-272a05cd06fe" providerId="AD" clId="Web-{6989CDD2-32AA-7F74-53F8-44A42B032A1D}" dt="2022-05-20T03:11:43.943" v="3"/>
          <ac:spMkLst>
            <pc:docMk/>
            <pc:sldMk cId="3054655619" sldId="268"/>
            <ac:spMk id="6" creationId="{5B2DA4F0-DF7E-7192-EAF1-175283770897}"/>
          </ac:spMkLst>
        </pc:spChg>
        <pc:spChg chg="add del mod">
          <ac:chgData name="GUILBERT Eva" userId="S::eva.guilbert@ensam.eu::bf2f2e34-6695-4597-9b06-272a05cd06fe" providerId="AD" clId="Web-{6989CDD2-32AA-7F74-53F8-44A42B032A1D}" dt="2022-05-20T03:13:07.383" v="25"/>
          <ac:spMkLst>
            <pc:docMk/>
            <pc:sldMk cId="3054655619" sldId="268"/>
            <ac:spMk id="8" creationId="{AEDFA5CD-3F62-28F0-31DA-F5C0DB1D6FBE}"/>
          </ac:spMkLst>
        </pc:spChg>
        <pc:spChg chg="add">
          <ac:chgData name="GUILBERT Eva" userId="S::eva.guilbert@ensam.eu::bf2f2e34-6695-4597-9b06-272a05cd06fe" providerId="AD" clId="Web-{6989CDD2-32AA-7F74-53F8-44A42B032A1D}" dt="2022-05-20T03:11:59.053" v="6"/>
          <ac:spMkLst>
            <pc:docMk/>
            <pc:sldMk cId="3054655619" sldId="268"/>
            <ac:spMk id="12" creationId="{F3060C83-F051-4F0E-ABAD-AA0DFC48B218}"/>
          </ac:spMkLst>
        </pc:spChg>
        <pc:spChg chg="add">
          <ac:chgData name="GUILBERT Eva" userId="S::eva.guilbert@ensam.eu::bf2f2e34-6695-4597-9b06-272a05cd06fe" providerId="AD" clId="Web-{6989CDD2-32AA-7F74-53F8-44A42B032A1D}" dt="2022-05-20T03:11:59.053" v="6"/>
          <ac:spMkLst>
            <pc:docMk/>
            <pc:sldMk cId="3054655619" sldId="268"/>
            <ac:spMk id="14" creationId="{83C98ABE-055B-441F-B07E-44F97F083C39}"/>
          </ac:spMkLst>
        </pc:spChg>
        <pc:spChg chg="add">
          <ac:chgData name="GUILBERT Eva" userId="S::eva.guilbert@ensam.eu::bf2f2e34-6695-4597-9b06-272a05cd06fe" providerId="AD" clId="Web-{6989CDD2-32AA-7F74-53F8-44A42B032A1D}" dt="2022-05-20T03:11:59.053" v="6"/>
          <ac:spMkLst>
            <pc:docMk/>
            <pc:sldMk cId="3054655619" sldId="268"/>
            <ac:spMk id="16" creationId="{29FDB030-9B49-4CED-8CCD-4D99382388AC}"/>
          </ac:spMkLst>
        </pc:spChg>
        <pc:spChg chg="add">
          <ac:chgData name="GUILBERT Eva" userId="S::eva.guilbert@ensam.eu::bf2f2e34-6695-4597-9b06-272a05cd06fe" providerId="AD" clId="Web-{6989CDD2-32AA-7F74-53F8-44A42B032A1D}" dt="2022-05-20T03:11:59.053" v="6"/>
          <ac:spMkLst>
            <pc:docMk/>
            <pc:sldMk cId="3054655619" sldId="268"/>
            <ac:spMk id="18" creationId="{3783CA14-24A1-485C-8B30-D6A5D87987AD}"/>
          </ac:spMkLst>
        </pc:spChg>
        <pc:spChg chg="add">
          <ac:chgData name="GUILBERT Eva" userId="S::eva.guilbert@ensam.eu::bf2f2e34-6695-4597-9b06-272a05cd06fe" providerId="AD" clId="Web-{6989CDD2-32AA-7F74-53F8-44A42B032A1D}" dt="2022-05-20T03:11:59.053" v="6"/>
          <ac:spMkLst>
            <pc:docMk/>
            <pc:sldMk cId="3054655619" sldId="268"/>
            <ac:spMk id="20" creationId="{9A97C86A-04D6-40F7-AE84-31AB43E6A846}"/>
          </ac:spMkLst>
        </pc:spChg>
        <pc:spChg chg="add">
          <ac:chgData name="GUILBERT Eva" userId="S::eva.guilbert@ensam.eu::bf2f2e34-6695-4597-9b06-272a05cd06fe" providerId="AD" clId="Web-{6989CDD2-32AA-7F74-53F8-44A42B032A1D}" dt="2022-05-20T03:11:59.053" v="6"/>
          <ac:spMkLst>
            <pc:docMk/>
            <pc:sldMk cId="3054655619" sldId="268"/>
            <ac:spMk id="22" creationId="{FF9F2414-84E8-453E-B1F3-389FDE8192D9}"/>
          </ac:spMkLst>
        </pc:spChg>
        <pc:spChg chg="add">
          <ac:chgData name="GUILBERT Eva" userId="S::eva.guilbert@ensam.eu::bf2f2e34-6695-4597-9b06-272a05cd06fe" providerId="AD" clId="Web-{6989CDD2-32AA-7F74-53F8-44A42B032A1D}" dt="2022-05-20T03:11:59.053" v="6"/>
          <ac:spMkLst>
            <pc:docMk/>
            <pc:sldMk cId="3054655619" sldId="268"/>
            <ac:spMk id="24" creationId="{3ECA69A1-7536-43AC-85EF-C7106179F5ED}"/>
          </ac:spMkLst>
        </pc:spChg>
        <pc:picChg chg="add del mod ord">
          <ac:chgData name="GUILBERT Eva" userId="S::eva.guilbert@ensam.eu::bf2f2e34-6695-4597-9b06-272a05cd06fe" providerId="AD" clId="Web-{6989CDD2-32AA-7F74-53F8-44A42B032A1D}" dt="2022-05-20T03:11:40.052" v="2"/>
          <ac:picMkLst>
            <pc:docMk/>
            <pc:sldMk cId="3054655619" sldId="268"/>
            <ac:picMk id="4" creationId="{51179537-D5CB-B0F8-5311-19F212E16605}"/>
          </ac:picMkLst>
        </pc:picChg>
        <pc:picChg chg="add mod modCrop">
          <ac:chgData name="GUILBERT Eva" userId="S::eva.guilbert@ensam.eu::bf2f2e34-6695-4597-9b06-272a05cd06fe" providerId="AD" clId="Web-{6989CDD2-32AA-7F74-53F8-44A42B032A1D}" dt="2022-05-20T03:13:14.242" v="27" actId="1076"/>
          <ac:picMkLst>
            <pc:docMk/>
            <pc:sldMk cId="3054655619" sldId="268"/>
            <ac:picMk id="7" creationId="{DEB51F95-09F6-829D-86BF-DF99F7C2A458}"/>
          </ac:picMkLst>
        </pc:picChg>
      </pc:sldChg>
      <pc:sldChg chg="addSp delSp modSp new mod setBg">
        <pc:chgData name="GUILBERT Eva" userId="S::eva.guilbert@ensam.eu::bf2f2e34-6695-4597-9b06-272a05cd06fe" providerId="AD" clId="Web-{6989CDD2-32AA-7F74-53F8-44A42B032A1D}" dt="2022-05-20T03:16:47.420" v="56" actId="1076"/>
        <pc:sldMkLst>
          <pc:docMk/>
          <pc:sldMk cId="759203960" sldId="269"/>
        </pc:sldMkLst>
        <pc:spChg chg="add del">
          <ac:chgData name="GUILBERT Eva" userId="S::eva.guilbert@ensam.eu::bf2f2e34-6695-4597-9b06-272a05cd06fe" providerId="AD" clId="Web-{6989CDD2-32AA-7F74-53F8-44A42B032A1D}" dt="2022-05-20T03:14:22.291" v="39"/>
          <ac:spMkLst>
            <pc:docMk/>
            <pc:sldMk cId="759203960" sldId="269"/>
            <ac:spMk id="7" creationId="{86FF76B9-219D-4469-AF87-0236D29032F1}"/>
          </ac:spMkLst>
        </pc:spChg>
        <pc:spChg chg="add">
          <ac:chgData name="GUILBERT Eva" userId="S::eva.guilbert@ensam.eu::bf2f2e34-6695-4597-9b06-272a05cd06fe" providerId="AD" clId="Web-{6989CDD2-32AA-7F74-53F8-44A42B032A1D}" dt="2022-05-20T03:14:22.291" v="40"/>
          <ac:spMkLst>
            <pc:docMk/>
            <pc:sldMk cId="759203960" sldId="269"/>
            <ac:spMk id="11" creationId="{29FDB030-9B49-4CED-8CCD-4D99382388AC}"/>
          </ac:spMkLst>
        </pc:spChg>
        <pc:spChg chg="add del">
          <ac:chgData name="GUILBERT Eva" userId="S::eva.guilbert@ensam.eu::bf2f2e34-6695-4597-9b06-272a05cd06fe" providerId="AD" clId="Web-{6989CDD2-32AA-7F74-53F8-44A42B032A1D}" dt="2022-05-20T03:14:22.291" v="39"/>
          <ac:spMkLst>
            <pc:docMk/>
            <pc:sldMk cId="759203960" sldId="269"/>
            <ac:spMk id="13" creationId="{2E80C965-DB6D-4F81-9E9E-B027384D0BD6}"/>
          </ac:spMkLst>
        </pc:spChg>
        <pc:spChg chg="add del">
          <ac:chgData name="GUILBERT Eva" userId="S::eva.guilbert@ensam.eu::bf2f2e34-6695-4597-9b06-272a05cd06fe" providerId="AD" clId="Web-{6989CDD2-32AA-7F74-53F8-44A42B032A1D}" dt="2022-05-20T03:14:22.291" v="39"/>
          <ac:spMkLst>
            <pc:docMk/>
            <pc:sldMk cId="759203960" sldId="269"/>
            <ac:spMk id="15" creationId="{633C5E46-DAC5-4661-9C87-22B08E2A512F}"/>
          </ac:spMkLst>
        </pc:spChg>
        <pc:spChg chg="add">
          <ac:chgData name="GUILBERT Eva" userId="S::eva.guilbert@ensam.eu::bf2f2e34-6695-4597-9b06-272a05cd06fe" providerId="AD" clId="Web-{6989CDD2-32AA-7F74-53F8-44A42B032A1D}" dt="2022-05-20T03:14:22.291" v="40"/>
          <ac:spMkLst>
            <pc:docMk/>
            <pc:sldMk cId="759203960" sldId="269"/>
            <ac:spMk id="17" creationId="{FF9F2414-84E8-453E-B1F3-389FDE8192D9}"/>
          </ac:spMkLst>
        </pc:spChg>
        <pc:spChg chg="add">
          <ac:chgData name="GUILBERT Eva" userId="S::eva.guilbert@ensam.eu::bf2f2e34-6695-4597-9b06-272a05cd06fe" providerId="AD" clId="Web-{6989CDD2-32AA-7F74-53F8-44A42B032A1D}" dt="2022-05-20T03:14:22.291" v="40"/>
          <ac:spMkLst>
            <pc:docMk/>
            <pc:sldMk cId="759203960" sldId="269"/>
            <ac:spMk id="18" creationId="{F3060C83-F051-4F0E-ABAD-AA0DFC48B218}"/>
          </ac:spMkLst>
        </pc:spChg>
        <pc:spChg chg="add">
          <ac:chgData name="GUILBERT Eva" userId="S::eva.guilbert@ensam.eu::bf2f2e34-6695-4597-9b06-272a05cd06fe" providerId="AD" clId="Web-{6989CDD2-32AA-7F74-53F8-44A42B032A1D}" dt="2022-05-20T03:14:22.291" v="40"/>
          <ac:spMkLst>
            <pc:docMk/>
            <pc:sldMk cId="759203960" sldId="269"/>
            <ac:spMk id="19" creationId="{3ECA69A1-7536-43AC-85EF-C7106179F5ED}"/>
          </ac:spMkLst>
        </pc:spChg>
        <pc:spChg chg="add">
          <ac:chgData name="GUILBERT Eva" userId="S::eva.guilbert@ensam.eu::bf2f2e34-6695-4597-9b06-272a05cd06fe" providerId="AD" clId="Web-{6989CDD2-32AA-7F74-53F8-44A42B032A1D}" dt="2022-05-20T03:14:22.291" v="40"/>
          <ac:spMkLst>
            <pc:docMk/>
            <pc:sldMk cId="759203960" sldId="269"/>
            <ac:spMk id="20" creationId="{83C98ABE-055B-441F-B07E-44F97F083C39}"/>
          </ac:spMkLst>
        </pc:spChg>
        <pc:spChg chg="add">
          <ac:chgData name="GUILBERT Eva" userId="S::eva.guilbert@ensam.eu::bf2f2e34-6695-4597-9b06-272a05cd06fe" providerId="AD" clId="Web-{6989CDD2-32AA-7F74-53F8-44A42B032A1D}" dt="2022-05-20T03:14:22.291" v="40"/>
          <ac:spMkLst>
            <pc:docMk/>
            <pc:sldMk cId="759203960" sldId="269"/>
            <ac:spMk id="21" creationId="{3783CA14-24A1-485C-8B30-D6A5D87987AD}"/>
          </ac:spMkLst>
        </pc:spChg>
        <pc:spChg chg="add">
          <ac:chgData name="GUILBERT Eva" userId="S::eva.guilbert@ensam.eu::bf2f2e34-6695-4597-9b06-272a05cd06fe" providerId="AD" clId="Web-{6989CDD2-32AA-7F74-53F8-44A42B032A1D}" dt="2022-05-20T03:14:22.291" v="40"/>
          <ac:spMkLst>
            <pc:docMk/>
            <pc:sldMk cId="759203960" sldId="269"/>
            <ac:spMk id="22" creationId="{9A97C86A-04D6-40F7-AE84-31AB43E6A846}"/>
          </ac:spMkLst>
        </pc:spChg>
        <pc:grpChg chg="add del">
          <ac:chgData name="GUILBERT Eva" userId="S::eva.guilbert@ensam.eu::bf2f2e34-6695-4597-9b06-272a05cd06fe" providerId="AD" clId="Web-{6989CDD2-32AA-7F74-53F8-44A42B032A1D}" dt="2022-05-20T03:14:22.291" v="39"/>
          <ac:grpSpMkLst>
            <pc:docMk/>
            <pc:sldMk cId="759203960" sldId="269"/>
            <ac:grpSpMk id="9" creationId="{DB88BD78-87E1-424D-B479-C37D8E41B12E}"/>
          </ac:grpSpMkLst>
        </pc:grpChg>
        <pc:picChg chg="add del mod modCrop">
          <ac:chgData name="GUILBERT Eva" userId="S::eva.guilbert@ensam.eu::bf2f2e34-6695-4597-9b06-272a05cd06fe" providerId="AD" clId="Web-{6989CDD2-32AA-7F74-53F8-44A42B032A1D}" dt="2022-05-20T03:15:51.528" v="47"/>
          <ac:picMkLst>
            <pc:docMk/>
            <pc:sldMk cId="759203960" sldId="269"/>
            <ac:picMk id="2" creationId="{4E8E0D16-1C10-2128-5E79-13EF5A55BCB7}"/>
          </ac:picMkLst>
        </pc:picChg>
        <pc:picChg chg="add mod modCrop">
          <ac:chgData name="GUILBERT Eva" userId="S::eva.guilbert@ensam.eu::bf2f2e34-6695-4597-9b06-272a05cd06fe" providerId="AD" clId="Web-{6989CDD2-32AA-7F74-53F8-44A42B032A1D}" dt="2022-05-20T03:16:47.420" v="56" actId="1076"/>
          <ac:picMkLst>
            <pc:docMk/>
            <pc:sldMk cId="759203960" sldId="269"/>
            <ac:picMk id="3" creationId="{30C75289-EE97-1137-913B-0F2A3B33B5AD}"/>
          </ac:picMkLst>
        </pc:picChg>
      </pc:sldChg>
      <pc:sldChg chg="new del">
        <pc:chgData name="GUILBERT Eva" userId="S::eva.guilbert@ensam.eu::bf2f2e34-6695-4597-9b06-272a05cd06fe" providerId="AD" clId="Web-{6989CDD2-32AA-7F74-53F8-44A42B032A1D}" dt="2022-05-20T03:13:23.977" v="29"/>
        <pc:sldMkLst>
          <pc:docMk/>
          <pc:sldMk cId="3892245319" sldId="269"/>
        </pc:sldMkLst>
      </pc:sldChg>
      <pc:sldChg chg="addSp delSp modSp new mod setBg">
        <pc:chgData name="GUILBERT Eva" userId="S::eva.guilbert@ensam.eu::bf2f2e34-6695-4597-9b06-272a05cd06fe" providerId="AD" clId="Web-{6989CDD2-32AA-7F74-53F8-44A42B032A1D}" dt="2022-05-20T03:17:45.719" v="65" actId="1076"/>
        <pc:sldMkLst>
          <pc:docMk/>
          <pc:sldMk cId="3848244180" sldId="270"/>
        </pc:sldMkLst>
        <pc:spChg chg="add">
          <ac:chgData name="GUILBERT Eva" userId="S::eva.guilbert@ensam.eu::bf2f2e34-6695-4597-9b06-272a05cd06fe" providerId="AD" clId="Web-{6989CDD2-32AA-7F74-53F8-44A42B032A1D}" dt="2022-05-20T03:17:10.687" v="61"/>
          <ac:spMkLst>
            <pc:docMk/>
            <pc:sldMk cId="3848244180" sldId="270"/>
            <ac:spMk id="9" creationId="{F3060C83-F051-4F0E-ABAD-AA0DFC48B218}"/>
          </ac:spMkLst>
        </pc:spChg>
        <pc:spChg chg="add">
          <ac:chgData name="GUILBERT Eva" userId="S::eva.guilbert@ensam.eu::bf2f2e34-6695-4597-9b06-272a05cd06fe" providerId="AD" clId="Web-{6989CDD2-32AA-7F74-53F8-44A42B032A1D}" dt="2022-05-20T03:17:10.687" v="61"/>
          <ac:spMkLst>
            <pc:docMk/>
            <pc:sldMk cId="3848244180" sldId="270"/>
            <ac:spMk id="11" creationId="{83C98ABE-055B-441F-B07E-44F97F083C39}"/>
          </ac:spMkLst>
        </pc:spChg>
        <pc:spChg chg="add">
          <ac:chgData name="GUILBERT Eva" userId="S::eva.guilbert@ensam.eu::bf2f2e34-6695-4597-9b06-272a05cd06fe" providerId="AD" clId="Web-{6989CDD2-32AA-7F74-53F8-44A42B032A1D}" dt="2022-05-20T03:17:10.687" v="61"/>
          <ac:spMkLst>
            <pc:docMk/>
            <pc:sldMk cId="3848244180" sldId="270"/>
            <ac:spMk id="13" creationId="{29FDB030-9B49-4CED-8CCD-4D99382388AC}"/>
          </ac:spMkLst>
        </pc:spChg>
        <pc:spChg chg="add">
          <ac:chgData name="GUILBERT Eva" userId="S::eva.guilbert@ensam.eu::bf2f2e34-6695-4597-9b06-272a05cd06fe" providerId="AD" clId="Web-{6989CDD2-32AA-7F74-53F8-44A42B032A1D}" dt="2022-05-20T03:17:10.687" v="61"/>
          <ac:spMkLst>
            <pc:docMk/>
            <pc:sldMk cId="3848244180" sldId="270"/>
            <ac:spMk id="15" creationId="{3783CA14-24A1-485C-8B30-D6A5D87987AD}"/>
          </ac:spMkLst>
        </pc:spChg>
        <pc:spChg chg="add">
          <ac:chgData name="GUILBERT Eva" userId="S::eva.guilbert@ensam.eu::bf2f2e34-6695-4597-9b06-272a05cd06fe" providerId="AD" clId="Web-{6989CDD2-32AA-7F74-53F8-44A42B032A1D}" dt="2022-05-20T03:17:10.687" v="61"/>
          <ac:spMkLst>
            <pc:docMk/>
            <pc:sldMk cId="3848244180" sldId="270"/>
            <ac:spMk id="17" creationId="{9A97C86A-04D6-40F7-AE84-31AB43E6A846}"/>
          </ac:spMkLst>
        </pc:spChg>
        <pc:spChg chg="add">
          <ac:chgData name="GUILBERT Eva" userId="S::eva.guilbert@ensam.eu::bf2f2e34-6695-4597-9b06-272a05cd06fe" providerId="AD" clId="Web-{6989CDD2-32AA-7F74-53F8-44A42B032A1D}" dt="2022-05-20T03:17:10.687" v="61"/>
          <ac:spMkLst>
            <pc:docMk/>
            <pc:sldMk cId="3848244180" sldId="270"/>
            <ac:spMk id="19" creationId="{FF9F2414-84E8-453E-B1F3-389FDE8192D9}"/>
          </ac:spMkLst>
        </pc:spChg>
        <pc:spChg chg="add">
          <ac:chgData name="GUILBERT Eva" userId="S::eva.guilbert@ensam.eu::bf2f2e34-6695-4597-9b06-272a05cd06fe" providerId="AD" clId="Web-{6989CDD2-32AA-7F74-53F8-44A42B032A1D}" dt="2022-05-20T03:17:10.687" v="61"/>
          <ac:spMkLst>
            <pc:docMk/>
            <pc:sldMk cId="3848244180" sldId="270"/>
            <ac:spMk id="21" creationId="{3ECA69A1-7536-43AC-85EF-C7106179F5ED}"/>
          </ac:spMkLst>
        </pc:spChg>
        <pc:picChg chg="add del mod">
          <ac:chgData name="GUILBERT Eva" userId="S::eva.guilbert@ensam.eu::bf2f2e34-6695-4597-9b06-272a05cd06fe" providerId="AD" clId="Web-{6989CDD2-32AA-7F74-53F8-44A42B032A1D}" dt="2022-05-20T03:17:03.515" v="59"/>
          <ac:picMkLst>
            <pc:docMk/>
            <pc:sldMk cId="3848244180" sldId="270"/>
            <ac:picMk id="2" creationId="{6AC3120A-BD16-7722-3517-7685B58ACE09}"/>
          </ac:picMkLst>
        </pc:picChg>
        <pc:picChg chg="add mod modCrop">
          <ac:chgData name="GUILBERT Eva" userId="S::eva.guilbert@ensam.eu::bf2f2e34-6695-4597-9b06-272a05cd06fe" providerId="AD" clId="Web-{6989CDD2-32AA-7F74-53F8-44A42B032A1D}" dt="2022-05-20T03:17:45.719" v="65" actId="1076"/>
          <ac:picMkLst>
            <pc:docMk/>
            <pc:sldMk cId="3848244180" sldId="270"/>
            <ac:picMk id="4" creationId="{B878144D-16E4-292A-4D30-B130649859A8}"/>
          </ac:picMkLst>
        </pc:picChg>
      </pc:sldChg>
      <pc:sldChg chg="modSp add ord replId">
        <pc:chgData name="GUILBERT Eva" userId="S::eva.guilbert@ensam.eu::bf2f2e34-6695-4597-9b06-272a05cd06fe" providerId="AD" clId="Web-{6989CDD2-32AA-7F74-53F8-44A42B032A1D}" dt="2022-05-20T03:19:21.473" v="71"/>
        <pc:sldMkLst>
          <pc:docMk/>
          <pc:sldMk cId="2705781860" sldId="271"/>
        </pc:sldMkLst>
        <pc:picChg chg="mod modCrop">
          <ac:chgData name="GUILBERT Eva" userId="S::eva.guilbert@ensam.eu::bf2f2e34-6695-4597-9b06-272a05cd06fe" providerId="AD" clId="Web-{6989CDD2-32AA-7F74-53F8-44A42B032A1D}" dt="2022-05-20T03:18:30.284" v="70" actId="1076"/>
          <ac:picMkLst>
            <pc:docMk/>
            <pc:sldMk cId="2705781860" sldId="271"/>
            <ac:picMk id="4" creationId="{B878144D-16E4-292A-4D30-B130649859A8}"/>
          </ac:picMkLst>
        </pc:picChg>
      </pc:sldChg>
    </pc:docChg>
  </pc:docChgLst>
  <pc:docChgLst>
    <pc:chgData name="GUILBERT Eva" userId="S::eva.guilbert@ensam.eu::bf2f2e34-6695-4597-9b06-272a05cd06fe" providerId="AD" clId="Web-{4B6F923A-3AB8-7594-3F62-010181C45F45}"/>
    <pc:docChg chg="addSld modSld">
      <pc:chgData name="GUILBERT Eva" userId="S::eva.guilbert@ensam.eu::bf2f2e34-6695-4597-9b06-272a05cd06fe" providerId="AD" clId="Web-{4B6F923A-3AB8-7594-3F62-010181C45F45}" dt="2022-05-20T07:32:22.530" v="210" actId="14100"/>
      <pc:docMkLst>
        <pc:docMk/>
      </pc:docMkLst>
      <pc:sldChg chg="addSp delSp modSp">
        <pc:chgData name="GUILBERT Eva" userId="S::eva.guilbert@ensam.eu::bf2f2e34-6695-4597-9b06-272a05cd06fe" providerId="AD" clId="Web-{4B6F923A-3AB8-7594-3F62-010181C45F45}" dt="2022-05-20T07:28:08.195" v="140" actId="1076"/>
        <pc:sldMkLst>
          <pc:docMk/>
          <pc:sldMk cId="2545643973" sldId="280"/>
        </pc:sldMkLst>
        <pc:spChg chg="add mod">
          <ac:chgData name="GUILBERT Eva" userId="S::eva.guilbert@ensam.eu::bf2f2e34-6695-4597-9b06-272a05cd06fe" providerId="AD" clId="Web-{4B6F923A-3AB8-7594-3F62-010181C45F45}" dt="2022-05-20T07:26:44.334" v="113" actId="1076"/>
          <ac:spMkLst>
            <pc:docMk/>
            <pc:sldMk cId="2545643973" sldId="280"/>
            <ac:spMk id="4" creationId="{5A7823F6-3E29-594C-F55E-F2ADE173C626}"/>
          </ac:spMkLst>
        </pc:spChg>
        <pc:spChg chg="add mod">
          <ac:chgData name="GUILBERT Eva" userId="S::eva.guilbert@ensam.eu::bf2f2e34-6695-4597-9b06-272a05cd06fe" providerId="AD" clId="Web-{4B6F923A-3AB8-7594-3F62-010181C45F45}" dt="2022-05-20T07:28:08.164" v="137" actId="1076"/>
          <ac:spMkLst>
            <pc:docMk/>
            <pc:sldMk cId="2545643973" sldId="280"/>
            <ac:spMk id="6" creationId="{96E858B2-B53D-7557-2ED9-C615066D0889}"/>
          </ac:spMkLst>
        </pc:spChg>
        <pc:spChg chg="add mod">
          <ac:chgData name="GUILBERT Eva" userId="S::eva.guilbert@ensam.eu::bf2f2e34-6695-4597-9b06-272a05cd06fe" providerId="AD" clId="Web-{4B6F923A-3AB8-7594-3F62-010181C45F45}" dt="2022-05-20T07:28:08.179" v="138" actId="1076"/>
          <ac:spMkLst>
            <pc:docMk/>
            <pc:sldMk cId="2545643973" sldId="280"/>
            <ac:spMk id="7" creationId="{552139EF-514E-52B1-3869-39BE37F3E59D}"/>
          </ac:spMkLst>
        </pc:spChg>
        <pc:spChg chg="add mod">
          <ac:chgData name="GUILBERT Eva" userId="S::eva.guilbert@ensam.eu::bf2f2e34-6695-4597-9b06-272a05cd06fe" providerId="AD" clId="Web-{4B6F923A-3AB8-7594-3F62-010181C45F45}" dt="2022-05-20T07:28:08.195" v="140" actId="1076"/>
          <ac:spMkLst>
            <pc:docMk/>
            <pc:sldMk cId="2545643973" sldId="280"/>
            <ac:spMk id="9" creationId="{11C27768-7D52-D234-A6D1-F646F9D93259}"/>
          </ac:spMkLst>
        </pc:spChg>
        <pc:picChg chg="mod modCrop">
          <ac:chgData name="GUILBERT Eva" userId="S::eva.guilbert@ensam.eu::bf2f2e34-6695-4597-9b06-272a05cd06fe" providerId="AD" clId="Web-{4B6F923A-3AB8-7594-3F62-010181C45F45}" dt="2022-05-20T07:26:41.474" v="112" actId="1076"/>
          <ac:picMkLst>
            <pc:docMk/>
            <pc:sldMk cId="2545643973" sldId="280"/>
            <ac:picMk id="3" creationId="{27139F48-BD94-3456-AC7E-FA07295FDD21}"/>
          </ac:picMkLst>
        </pc:picChg>
        <pc:picChg chg="add mod modCrop">
          <ac:chgData name="GUILBERT Eva" userId="S::eva.guilbert@ensam.eu::bf2f2e34-6695-4597-9b06-272a05cd06fe" providerId="AD" clId="Web-{4B6F923A-3AB8-7594-3F62-010181C45F45}" dt="2022-05-20T07:28:08.164" v="136" actId="1076"/>
          <ac:picMkLst>
            <pc:docMk/>
            <pc:sldMk cId="2545643973" sldId="280"/>
            <ac:picMk id="5" creationId="{076FF630-4775-22A0-C3A3-0CD61BDBF401}"/>
          </ac:picMkLst>
        </pc:picChg>
        <pc:picChg chg="add mod modCrop">
          <ac:chgData name="GUILBERT Eva" userId="S::eva.guilbert@ensam.eu::bf2f2e34-6695-4597-9b06-272a05cd06fe" providerId="AD" clId="Web-{4B6F923A-3AB8-7594-3F62-010181C45F45}" dt="2022-05-20T07:28:08.195" v="139" actId="1076"/>
          <ac:picMkLst>
            <pc:docMk/>
            <pc:sldMk cId="2545643973" sldId="280"/>
            <ac:picMk id="8" creationId="{74687856-894B-FD0D-240C-457787849544}"/>
          </ac:picMkLst>
        </pc:picChg>
        <pc:picChg chg="add del mod modCrop">
          <ac:chgData name="GUILBERT Eva" userId="S::eva.guilbert@ensam.eu::bf2f2e34-6695-4597-9b06-272a05cd06fe" providerId="AD" clId="Web-{4B6F923A-3AB8-7594-3F62-010181C45F45}" dt="2022-05-20T07:27:33.569" v="129"/>
          <ac:picMkLst>
            <pc:docMk/>
            <pc:sldMk cId="2545643973" sldId="280"/>
            <ac:picMk id="10" creationId="{7F069A33-E2C8-1F65-0469-C227FCC00D17}"/>
          </ac:picMkLst>
        </pc:picChg>
      </pc:sldChg>
      <pc:sldChg chg="addSp modSp new">
        <pc:chgData name="GUILBERT Eva" userId="S::eva.guilbert@ensam.eu::bf2f2e34-6695-4597-9b06-272a05cd06fe" providerId="AD" clId="Web-{4B6F923A-3AB8-7594-3F62-010181C45F45}" dt="2022-05-20T07:27:46.507" v="135" actId="1076"/>
        <pc:sldMkLst>
          <pc:docMk/>
          <pc:sldMk cId="1317151379" sldId="281"/>
        </pc:sldMkLst>
        <pc:spChg chg="mod">
          <ac:chgData name="GUILBERT Eva" userId="S::eva.guilbert@ensam.eu::bf2f2e34-6695-4597-9b06-272a05cd06fe" providerId="AD" clId="Web-{4B6F923A-3AB8-7594-3F62-010181C45F45}" dt="2022-05-20T07:27:30.194" v="128" actId="20577"/>
          <ac:spMkLst>
            <pc:docMk/>
            <pc:sldMk cId="1317151379" sldId="281"/>
            <ac:spMk id="2" creationId="{8B2729F2-B673-3C98-B114-79D5E41CB999}"/>
          </ac:spMkLst>
        </pc:spChg>
        <pc:picChg chg="add mod">
          <ac:chgData name="GUILBERT Eva" userId="S::eva.guilbert@ensam.eu::bf2f2e34-6695-4597-9b06-272a05cd06fe" providerId="AD" clId="Web-{4B6F923A-3AB8-7594-3F62-010181C45F45}" dt="2022-05-20T07:27:46.507" v="135" actId="1076"/>
          <ac:picMkLst>
            <pc:docMk/>
            <pc:sldMk cId="1317151379" sldId="281"/>
            <ac:picMk id="3" creationId="{7E8A69EF-897A-5BFD-F22D-AE6367D23677}"/>
          </ac:picMkLst>
        </pc:picChg>
      </pc:sldChg>
      <pc:sldChg chg="addSp modSp new">
        <pc:chgData name="GUILBERT Eva" userId="S::eva.guilbert@ensam.eu::bf2f2e34-6695-4597-9b06-272a05cd06fe" providerId="AD" clId="Web-{4B6F923A-3AB8-7594-3F62-010181C45F45}" dt="2022-05-20T07:30:56.418" v="175" actId="14100"/>
        <pc:sldMkLst>
          <pc:docMk/>
          <pc:sldMk cId="2899106952" sldId="282"/>
        </pc:sldMkLst>
        <pc:spChg chg="mod">
          <ac:chgData name="GUILBERT Eva" userId="S::eva.guilbert@ensam.eu::bf2f2e34-6695-4597-9b06-272a05cd06fe" providerId="AD" clId="Web-{4B6F923A-3AB8-7594-3F62-010181C45F45}" dt="2022-05-20T07:29:27.510" v="158" actId="20577"/>
          <ac:spMkLst>
            <pc:docMk/>
            <pc:sldMk cId="2899106952" sldId="282"/>
            <ac:spMk id="2" creationId="{4B60806E-070D-62A6-580B-589E8A260A74}"/>
          </ac:spMkLst>
        </pc:spChg>
        <pc:spChg chg="add mod">
          <ac:chgData name="GUILBERT Eva" userId="S::eva.guilbert@ensam.eu::bf2f2e34-6695-4597-9b06-272a05cd06fe" providerId="AD" clId="Web-{4B6F923A-3AB8-7594-3F62-010181C45F45}" dt="2022-05-20T07:30:26.199" v="167" actId="1076"/>
          <ac:spMkLst>
            <pc:docMk/>
            <pc:sldMk cId="2899106952" sldId="282"/>
            <ac:spMk id="5" creationId="{20657AB4-2C4E-A77C-CB6C-7CDB066B69EF}"/>
          </ac:spMkLst>
        </pc:spChg>
        <pc:spChg chg="add mod">
          <ac:chgData name="GUILBERT Eva" userId="S::eva.guilbert@ensam.eu::bf2f2e34-6695-4597-9b06-272a05cd06fe" providerId="AD" clId="Web-{4B6F923A-3AB8-7594-3F62-010181C45F45}" dt="2022-05-20T07:30:56.418" v="175" actId="14100"/>
          <ac:spMkLst>
            <pc:docMk/>
            <pc:sldMk cId="2899106952" sldId="282"/>
            <ac:spMk id="7" creationId="{ADED60A8-7511-DD0F-DAB1-B4F319336A72}"/>
          </ac:spMkLst>
        </pc:spChg>
        <pc:picChg chg="add mod modCrop">
          <ac:chgData name="GUILBERT Eva" userId="S::eva.guilbert@ensam.eu::bf2f2e34-6695-4597-9b06-272a05cd06fe" providerId="AD" clId="Web-{4B6F923A-3AB8-7594-3F62-010181C45F45}" dt="2022-05-20T07:30:16.792" v="165" actId="14100"/>
          <ac:picMkLst>
            <pc:docMk/>
            <pc:sldMk cId="2899106952" sldId="282"/>
            <ac:picMk id="3" creationId="{12804F95-6573-9008-C75B-EEA698A7B271}"/>
          </ac:picMkLst>
        </pc:picChg>
        <pc:picChg chg="add mod">
          <ac:chgData name="GUILBERT Eva" userId="S::eva.guilbert@ensam.eu::bf2f2e34-6695-4597-9b06-272a05cd06fe" providerId="AD" clId="Web-{4B6F923A-3AB8-7594-3F62-010181C45F45}" dt="2022-05-20T07:30:41.527" v="172" actId="1076"/>
          <ac:picMkLst>
            <pc:docMk/>
            <pc:sldMk cId="2899106952" sldId="282"/>
            <ac:picMk id="6" creationId="{03D15480-65A7-B02C-F35D-F8917A7B5FE9}"/>
          </ac:picMkLst>
        </pc:picChg>
      </pc:sldChg>
      <pc:sldChg chg="addSp delSp modSp new">
        <pc:chgData name="GUILBERT Eva" userId="S::eva.guilbert@ensam.eu::bf2f2e34-6695-4597-9b06-272a05cd06fe" providerId="AD" clId="Web-{4B6F923A-3AB8-7594-3F62-010181C45F45}" dt="2022-05-20T07:32:22.530" v="210" actId="14100"/>
        <pc:sldMkLst>
          <pc:docMk/>
          <pc:sldMk cId="4178456843" sldId="283"/>
        </pc:sldMkLst>
        <pc:spChg chg="mod">
          <ac:chgData name="GUILBERT Eva" userId="S::eva.guilbert@ensam.eu::bf2f2e34-6695-4597-9b06-272a05cd06fe" providerId="AD" clId="Web-{4B6F923A-3AB8-7594-3F62-010181C45F45}" dt="2022-05-20T07:31:19.325" v="194" actId="20577"/>
          <ac:spMkLst>
            <pc:docMk/>
            <pc:sldMk cId="4178456843" sldId="283"/>
            <ac:spMk id="2" creationId="{DA18B67A-E4D6-25FA-36A9-2EB97B0F943E}"/>
          </ac:spMkLst>
        </pc:spChg>
        <pc:spChg chg="add del">
          <ac:chgData name="GUILBERT Eva" userId="S::eva.guilbert@ensam.eu::bf2f2e34-6695-4597-9b06-272a05cd06fe" providerId="AD" clId="Web-{4B6F923A-3AB8-7594-3F62-010181C45F45}" dt="2022-05-20T07:31:29.200" v="197"/>
          <ac:spMkLst>
            <pc:docMk/>
            <pc:sldMk cId="4178456843" sldId="283"/>
            <ac:spMk id="3" creationId="{8CF04495-AAC2-1EDB-9F7E-EFE3A10AD3F1}"/>
          </ac:spMkLst>
        </pc:spChg>
        <pc:spChg chg="add mod">
          <ac:chgData name="GUILBERT Eva" userId="S::eva.guilbert@ensam.eu::bf2f2e34-6695-4597-9b06-272a05cd06fe" providerId="AD" clId="Web-{4B6F923A-3AB8-7594-3F62-010181C45F45}" dt="2022-05-20T07:31:57.889" v="205" actId="14100"/>
          <ac:spMkLst>
            <pc:docMk/>
            <pc:sldMk cId="4178456843" sldId="283"/>
            <ac:spMk id="6" creationId="{E4330611-CA4D-BD82-FEC6-B5D5727E99B2}"/>
          </ac:spMkLst>
        </pc:spChg>
        <pc:picChg chg="add mod">
          <ac:chgData name="GUILBERT Eva" userId="S::eva.guilbert@ensam.eu::bf2f2e34-6695-4597-9b06-272a05cd06fe" providerId="AD" clId="Web-{4B6F923A-3AB8-7594-3F62-010181C45F45}" dt="2022-05-20T07:31:39.654" v="201" actId="14100"/>
          <ac:picMkLst>
            <pc:docMk/>
            <pc:sldMk cId="4178456843" sldId="283"/>
            <ac:picMk id="4" creationId="{E5FD80E8-8DC2-E7F4-94E6-3F84C70A688F}"/>
          </ac:picMkLst>
        </pc:picChg>
        <pc:picChg chg="add mod">
          <ac:chgData name="GUILBERT Eva" userId="S::eva.guilbert@ensam.eu::bf2f2e34-6695-4597-9b06-272a05cd06fe" providerId="AD" clId="Web-{4B6F923A-3AB8-7594-3F62-010181C45F45}" dt="2022-05-20T07:32:22.530" v="210" actId="14100"/>
          <ac:picMkLst>
            <pc:docMk/>
            <pc:sldMk cId="4178456843" sldId="283"/>
            <ac:picMk id="7" creationId="{21487BAD-1CF8-0B84-9F66-46275D0EA93E}"/>
          </ac:picMkLst>
        </pc:picChg>
      </pc:sldChg>
    </pc:docChg>
  </pc:docChgLst>
  <pc:docChgLst>
    <pc:chgData name="GUILBERT Eva" userId="S::eva.guilbert@ensam.eu::bf2f2e34-6695-4597-9b06-272a05cd06fe" providerId="AD" clId="Web-{12B487C7-FF99-1287-A3D6-0B8B89B72220}"/>
    <pc:docChg chg="modSld sldOrd">
      <pc:chgData name="GUILBERT Eva" userId="S::eva.guilbert@ensam.eu::bf2f2e34-6695-4597-9b06-272a05cd06fe" providerId="AD" clId="Web-{12B487C7-FF99-1287-A3D6-0B8B89B72220}" dt="2022-05-20T08:02:35.742" v="23"/>
      <pc:docMkLst>
        <pc:docMk/>
      </pc:docMkLst>
      <pc:sldChg chg="addSp modSp mod setBg">
        <pc:chgData name="GUILBERT Eva" userId="S::eva.guilbert@ensam.eu::bf2f2e34-6695-4597-9b06-272a05cd06fe" providerId="AD" clId="Web-{12B487C7-FF99-1287-A3D6-0B8B89B72220}" dt="2022-05-20T08:01:46.179" v="22" actId="20577"/>
        <pc:sldMkLst>
          <pc:docMk/>
          <pc:sldMk cId="2372555476" sldId="256"/>
        </pc:sldMkLst>
        <pc:spChg chg="mod">
          <ac:chgData name="GUILBERT Eva" userId="S::eva.guilbert@ensam.eu::bf2f2e34-6695-4597-9b06-272a05cd06fe" providerId="AD" clId="Web-{12B487C7-FF99-1287-A3D6-0B8B89B72220}" dt="2022-05-20T08:01:46.179" v="22" actId="20577"/>
          <ac:spMkLst>
            <pc:docMk/>
            <pc:sldMk cId="2372555476" sldId="256"/>
            <ac:spMk id="2" creationId="{44DB3C50-B1C4-482E-AF89-9266718B66E1}"/>
          </ac:spMkLst>
        </pc:spChg>
        <pc:spChg chg="mod">
          <ac:chgData name="GUILBERT Eva" userId="S::eva.guilbert@ensam.eu::bf2f2e34-6695-4597-9b06-272a05cd06fe" providerId="AD" clId="Web-{12B487C7-FF99-1287-A3D6-0B8B89B72220}" dt="2022-05-20T08:01:36.256" v="18" actId="1076"/>
          <ac:spMkLst>
            <pc:docMk/>
            <pc:sldMk cId="2372555476" sldId="256"/>
            <ac:spMk id="3" creationId="{06F9DADF-8337-4F9A-8AAD-744E8236BE0B}"/>
          </ac:spMkLst>
        </pc:spChg>
        <pc:spChg chg="add">
          <ac:chgData name="GUILBERT Eva" userId="S::eva.guilbert@ensam.eu::bf2f2e34-6695-4597-9b06-272a05cd06fe" providerId="AD" clId="Web-{12B487C7-FF99-1287-A3D6-0B8B89B72220}" dt="2022-05-20T08:01:27.319" v="16"/>
          <ac:spMkLst>
            <pc:docMk/>
            <pc:sldMk cId="2372555476" sldId="256"/>
            <ac:spMk id="10" creationId="{A3363022-C969-41E9-8EB2-E4C94908C1FA}"/>
          </ac:spMkLst>
        </pc:spChg>
        <pc:spChg chg="add">
          <ac:chgData name="GUILBERT Eva" userId="S::eva.guilbert@ensam.eu::bf2f2e34-6695-4597-9b06-272a05cd06fe" providerId="AD" clId="Web-{12B487C7-FF99-1287-A3D6-0B8B89B72220}" dt="2022-05-20T08:01:27.319" v="16"/>
          <ac:spMkLst>
            <pc:docMk/>
            <pc:sldMk cId="2372555476" sldId="256"/>
            <ac:spMk id="12" creationId="{8D1AD6B3-BE88-4CEB-BA17-790657CC4729}"/>
          </ac:spMkLst>
        </pc:spChg>
        <pc:grpChg chg="add">
          <ac:chgData name="GUILBERT Eva" userId="S::eva.guilbert@ensam.eu::bf2f2e34-6695-4597-9b06-272a05cd06fe" providerId="AD" clId="Web-{12B487C7-FF99-1287-A3D6-0B8B89B72220}" dt="2022-05-20T08:01:27.319" v="16"/>
          <ac:grpSpMkLst>
            <pc:docMk/>
            <pc:sldMk cId="2372555476" sldId="256"/>
            <ac:grpSpMk id="14" creationId="{89D1390B-7E13-4B4F-9CB2-391063412E54}"/>
          </ac:grpSpMkLst>
        </pc:grpChg>
        <pc:picChg chg="add">
          <ac:chgData name="GUILBERT Eva" userId="S::eva.guilbert@ensam.eu::bf2f2e34-6695-4597-9b06-272a05cd06fe" providerId="AD" clId="Web-{12B487C7-FF99-1287-A3D6-0B8B89B72220}" dt="2022-05-20T08:01:27.319" v="16"/>
          <ac:picMkLst>
            <pc:docMk/>
            <pc:sldMk cId="2372555476" sldId="256"/>
            <ac:picMk id="7" creationId="{1B0BC636-14B3-311E-3E94-DC68A4B4C0DD}"/>
          </ac:picMkLst>
        </pc:picChg>
      </pc:sldChg>
      <pc:sldChg chg="ord">
        <pc:chgData name="GUILBERT Eva" userId="S::eva.guilbert@ensam.eu::bf2f2e34-6695-4597-9b06-272a05cd06fe" providerId="AD" clId="Web-{12B487C7-FF99-1287-A3D6-0B8B89B72220}" dt="2022-05-20T08:02:35.742" v="23"/>
        <pc:sldMkLst>
          <pc:docMk/>
          <pc:sldMk cId="2705781860" sldId="271"/>
        </pc:sldMkLst>
      </pc:sldChg>
    </pc:docChg>
  </pc:docChgLst>
  <pc:docChgLst>
    <pc:chgData name="GUILBERT Eva" userId="S::eva.guilbert@ensam.eu::bf2f2e34-6695-4597-9b06-272a05cd06fe" providerId="AD" clId="Web-{862809D1-C498-7DC6-D8E0-223D0113B822}"/>
    <pc:docChg chg="addSld delSld modSld sldOrd">
      <pc:chgData name="GUILBERT Eva" userId="S::eva.guilbert@ensam.eu::bf2f2e34-6695-4597-9b06-272a05cd06fe" providerId="AD" clId="Web-{862809D1-C498-7DC6-D8E0-223D0113B822}" dt="2022-05-20T10:37:19.721" v="93" actId="1076"/>
      <pc:docMkLst>
        <pc:docMk/>
      </pc:docMkLst>
      <pc:sldChg chg="add del">
        <pc:chgData name="GUILBERT Eva" userId="S::eva.guilbert@ensam.eu::bf2f2e34-6695-4597-9b06-272a05cd06fe" providerId="AD" clId="Web-{862809D1-C498-7DC6-D8E0-223D0113B822}" dt="2022-05-20T10:32:13.556" v="3"/>
        <pc:sldMkLst>
          <pc:docMk/>
          <pc:sldMk cId="2545643973" sldId="280"/>
        </pc:sldMkLst>
      </pc:sldChg>
      <pc:sldChg chg="add del">
        <pc:chgData name="GUILBERT Eva" userId="S::eva.guilbert@ensam.eu::bf2f2e34-6695-4597-9b06-272a05cd06fe" providerId="AD" clId="Web-{862809D1-C498-7DC6-D8E0-223D0113B822}" dt="2022-05-20T10:32:12.744" v="2"/>
        <pc:sldMkLst>
          <pc:docMk/>
          <pc:sldMk cId="1317151379" sldId="281"/>
        </pc:sldMkLst>
      </pc:sldChg>
      <pc:sldChg chg="addSp delSp modSp ord">
        <pc:chgData name="GUILBERT Eva" userId="S::eva.guilbert@ensam.eu::bf2f2e34-6695-4597-9b06-272a05cd06fe" providerId="AD" clId="Web-{862809D1-C498-7DC6-D8E0-223D0113B822}" dt="2022-05-20T10:36:03.094" v="74" actId="1076"/>
        <pc:sldMkLst>
          <pc:docMk/>
          <pc:sldMk cId="2899106952" sldId="282"/>
        </pc:sldMkLst>
        <pc:spChg chg="mod">
          <ac:chgData name="GUILBERT Eva" userId="S::eva.guilbert@ensam.eu::bf2f2e34-6695-4597-9b06-272a05cd06fe" providerId="AD" clId="Web-{862809D1-C498-7DC6-D8E0-223D0113B822}" dt="2022-05-20T10:33:14.480" v="26" actId="20577"/>
          <ac:spMkLst>
            <pc:docMk/>
            <pc:sldMk cId="2899106952" sldId="282"/>
            <ac:spMk id="2" creationId="{4B60806E-070D-62A6-580B-589E8A260A74}"/>
          </ac:spMkLst>
        </pc:spChg>
        <pc:spChg chg="del">
          <ac:chgData name="GUILBERT Eva" userId="S::eva.guilbert@ensam.eu::bf2f2e34-6695-4597-9b06-272a05cd06fe" providerId="AD" clId="Web-{862809D1-C498-7DC6-D8E0-223D0113B822}" dt="2022-05-20T10:32:45.823" v="9"/>
          <ac:spMkLst>
            <pc:docMk/>
            <pc:sldMk cId="2899106952" sldId="282"/>
            <ac:spMk id="5" creationId="{20657AB4-2C4E-A77C-CB6C-7CDB066B69EF}"/>
          </ac:spMkLst>
        </pc:spChg>
        <pc:spChg chg="del">
          <ac:chgData name="GUILBERT Eva" userId="S::eva.guilbert@ensam.eu::bf2f2e34-6695-4597-9b06-272a05cd06fe" providerId="AD" clId="Web-{862809D1-C498-7DC6-D8E0-223D0113B822}" dt="2022-05-20T10:32:43.807" v="8"/>
          <ac:spMkLst>
            <pc:docMk/>
            <pc:sldMk cId="2899106952" sldId="282"/>
            <ac:spMk id="7" creationId="{ADED60A8-7511-DD0F-DAB1-B4F319336A72}"/>
          </ac:spMkLst>
        </pc:spChg>
        <pc:spChg chg="add mod">
          <ac:chgData name="GUILBERT Eva" userId="S::eva.guilbert@ensam.eu::bf2f2e34-6695-4597-9b06-272a05cd06fe" providerId="AD" clId="Web-{862809D1-C498-7DC6-D8E0-223D0113B822}" dt="2022-05-20T10:34:39.279" v="45" actId="14100"/>
          <ac:spMkLst>
            <pc:docMk/>
            <pc:sldMk cId="2899106952" sldId="282"/>
            <ac:spMk id="10" creationId="{3DFE5822-6E8A-AF3F-0145-D9D206E894DE}"/>
          </ac:spMkLst>
        </pc:spChg>
        <pc:spChg chg="add mod">
          <ac:chgData name="GUILBERT Eva" userId="S::eva.guilbert@ensam.eu::bf2f2e34-6695-4597-9b06-272a05cd06fe" providerId="AD" clId="Web-{862809D1-C498-7DC6-D8E0-223D0113B822}" dt="2022-05-20T10:34:49.045" v="48" actId="1076"/>
          <ac:spMkLst>
            <pc:docMk/>
            <pc:sldMk cId="2899106952" sldId="282"/>
            <ac:spMk id="11" creationId="{FC4049DD-801F-A077-F1EF-9D7939B8E31B}"/>
          </ac:spMkLst>
        </pc:spChg>
        <pc:spChg chg="add mod">
          <ac:chgData name="GUILBERT Eva" userId="S::eva.guilbert@ensam.eu::bf2f2e34-6695-4597-9b06-272a05cd06fe" providerId="AD" clId="Web-{862809D1-C498-7DC6-D8E0-223D0113B822}" dt="2022-05-20T10:34:56.483" v="51" actId="14100"/>
          <ac:spMkLst>
            <pc:docMk/>
            <pc:sldMk cId="2899106952" sldId="282"/>
            <ac:spMk id="12" creationId="{345DBF45-E69C-1EE4-417C-1FFFA60C0533}"/>
          </ac:spMkLst>
        </pc:spChg>
        <pc:spChg chg="add mod">
          <ac:chgData name="GUILBERT Eva" userId="S::eva.guilbert@ensam.eu::bf2f2e34-6695-4597-9b06-272a05cd06fe" providerId="AD" clId="Web-{862809D1-C498-7DC6-D8E0-223D0113B822}" dt="2022-05-20T10:36:03.094" v="74" actId="1076"/>
          <ac:spMkLst>
            <pc:docMk/>
            <pc:sldMk cId="2899106952" sldId="282"/>
            <ac:spMk id="13" creationId="{121F39D3-D872-0B3C-D2B8-17AD289D1585}"/>
          </ac:spMkLst>
        </pc:spChg>
        <pc:picChg chg="del">
          <ac:chgData name="GUILBERT Eva" userId="S::eva.guilbert@ensam.eu::bf2f2e34-6695-4597-9b06-272a05cd06fe" providerId="AD" clId="Web-{862809D1-C498-7DC6-D8E0-223D0113B822}" dt="2022-05-20T10:32:41.120" v="6"/>
          <ac:picMkLst>
            <pc:docMk/>
            <pc:sldMk cId="2899106952" sldId="282"/>
            <ac:picMk id="3" creationId="{12804F95-6573-9008-C75B-EEA698A7B271}"/>
          </ac:picMkLst>
        </pc:picChg>
        <pc:picChg chg="add mod modCrop">
          <ac:chgData name="GUILBERT Eva" userId="S::eva.guilbert@ensam.eu::bf2f2e34-6695-4597-9b06-272a05cd06fe" providerId="AD" clId="Web-{862809D1-C498-7DC6-D8E0-223D0113B822}" dt="2022-05-20T10:33:48.981" v="33" actId="1076"/>
          <ac:picMkLst>
            <pc:docMk/>
            <pc:sldMk cId="2899106952" sldId="282"/>
            <ac:picMk id="4" creationId="{D992E979-7881-FD94-C424-6BDF82F6F274}"/>
          </ac:picMkLst>
        </pc:picChg>
        <pc:picChg chg="del">
          <ac:chgData name="GUILBERT Eva" userId="S::eva.guilbert@ensam.eu::bf2f2e34-6695-4597-9b06-272a05cd06fe" providerId="AD" clId="Web-{862809D1-C498-7DC6-D8E0-223D0113B822}" dt="2022-05-20T10:32:42.354" v="7"/>
          <ac:picMkLst>
            <pc:docMk/>
            <pc:sldMk cId="2899106952" sldId="282"/>
            <ac:picMk id="6" creationId="{03D15480-65A7-B02C-F35D-F8917A7B5FE9}"/>
          </ac:picMkLst>
        </pc:picChg>
        <pc:picChg chg="add mod modCrop">
          <ac:chgData name="GUILBERT Eva" userId="S::eva.guilbert@ensam.eu::bf2f2e34-6695-4597-9b06-272a05cd06fe" providerId="AD" clId="Web-{862809D1-C498-7DC6-D8E0-223D0113B822}" dt="2022-05-20T10:34:14.216" v="39" actId="14100"/>
          <ac:picMkLst>
            <pc:docMk/>
            <pc:sldMk cId="2899106952" sldId="282"/>
            <ac:picMk id="8" creationId="{ADC6DD66-2C87-129D-DC25-FDC284882277}"/>
          </ac:picMkLst>
        </pc:picChg>
      </pc:sldChg>
      <pc:sldChg chg="addSp delSp modSp ord">
        <pc:chgData name="GUILBERT Eva" userId="S::eva.guilbert@ensam.eu::bf2f2e34-6695-4597-9b06-272a05cd06fe" providerId="AD" clId="Web-{862809D1-C498-7DC6-D8E0-223D0113B822}" dt="2022-05-20T10:36:38.908" v="84" actId="1076"/>
        <pc:sldMkLst>
          <pc:docMk/>
          <pc:sldMk cId="4178456843" sldId="283"/>
        </pc:sldMkLst>
        <pc:spChg chg="mod">
          <ac:chgData name="GUILBERT Eva" userId="S::eva.guilbert@ensam.eu::bf2f2e34-6695-4597-9b06-272a05cd06fe" providerId="AD" clId="Web-{862809D1-C498-7DC6-D8E0-223D0113B822}" dt="2022-05-20T10:35:20.421" v="63" actId="20577"/>
          <ac:spMkLst>
            <pc:docMk/>
            <pc:sldMk cId="4178456843" sldId="283"/>
            <ac:spMk id="2" creationId="{DA18B67A-E4D6-25FA-36A9-2EB97B0F943E}"/>
          </ac:spMkLst>
        </pc:spChg>
        <pc:spChg chg="add mod">
          <ac:chgData name="GUILBERT Eva" userId="S::eva.guilbert@ensam.eu::bf2f2e34-6695-4597-9b06-272a05cd06fe" providerId="AD" clId="Web-{862809D1-C498-7DC6-D8E0-223D0113B822}" dt="2022-05-20T10:36:11.438" v="77" actId="1076"/>
          <ac:spMkLst>
            <pc:docMk/>
            <pc:sldMk cId="4178456843" sldId="283"/>
            <ac:spMk id="5" creationId="{C027C318-822D-6B2B-09D6-E08069678201}"/>
          </ac:spMkLst>
        </pc:spChg>
        <pc:spChg chg="del mod">
          <ac:chgData name="GUILBERT Eva" userId="S::eva.guilbert@ensam.eu::bf2f2e34-6695-4597-9b06-272a05cd06fe" providerId="AD" clId="Web-{862809D1-C498-7DC6-D8E0-223D0113B822}" dt="2022-05-20T10:36:08.016" v="75"/>
          <ac:spMkLst>
            <pc:docMk/>
            <pc:sldMk cId="4178456843" sldId="283"/>
            <ac:spMk id="6" creationId="{E4330611-CA4D-BD82-FEC6-B5D5727E99B2}"/>
          </ac:spMkLst>
        </pc:spChg>
        <pc:spChg chg="add mod">
          <ac:chgData name="GUILBERT Eva" userId="S::eva.guilbert@ensam.eu::bf2f2e34-6695-4597-9b06-272a05cd06fe" providerId="AD" clId="Web-{862809D1-C498-7DC6-D8E0-223D0113B822}" dt="2022-05-20T10:36:38.908" v="84" actId="1076"/>
          <ac:spMkLst>
            <pc:docMk/>
            <pc:sldMk cId="4178456843" sldId="283"/>
            <ac:spMk id="10" creationId="{2B770BD1-353F-DF46-7241-AC43EF858094}"/>
          </ac:spMkLst>
        </pc:spChg>
        <pc:picChg chg="add mod ord modCrop">
          <ac:chgData name="GUILBERT Eva" userId="S::eva.guilbert@ensam.eu::bf2f2e34-6695-4597-9b06-272a05cd06fe" providerId="AD" clId="Web-{862809D1-C498-7DC6-D8E0-223D0113B822}" dt="2022-05-20T10:35:48.609" v="71" actId="14100"/>
          <ac:picMkLst>
            <pc:docMk/>
            <pc:sldMk cId="4178456843" sldId="283"/>
            <ac:picMk id="3" creationId="{D7C2A743-9A08-666D-6C5A-5EEF1F7817D1}"/>
          </ac:picMkLst>
        </pc:picChg>
        <pc:picChg chg="del">
          <ac:chgData name="GUILBERT Eva" userId="S::eva.guilbert@ensam.eu::bf2f2e34-6695-4597-9b06-272a05cd06fe" providerId="AD" clId="Web-{862809D1-C498-7DC6-D8E0-223D0113B822}" dt="2022-05-20T10:32:48.151" v="10"/>
          <ac:picMkLst>
            <pc:docMk/>
            <pc:sldMk cId="4178456843" sldId="283"/>
            <ac:picMk id="4" creationId="{E5FD80E8-8DC2-E7F4-94E6-3F84C70A688F}"/>
          </ac:picMkLst>
        </pc:picChg>
        <pc:picChg chg="del">
          <ac:chgData name="GUILBERT Eva" userId="S::eva.guilbert@ensam.eu::bf2f2e34-6695-4597-9b06-272a05cd06fe" providerId="AD" clId="Web-{862809D1-C498-7DC6-D8E0-223D0113B822}" dt="2022-05-20T10:32:49.401" v="11"/>
          <ac:picMkLst>
            <pc:docMk/>
            <pc:sldMk cId="4178456843" sldId="283"/>
            <ac:picMk id="7" creationId="{21487BAD-1CF8-0B84-9F66-46275D0EA93E}"/>
          </ac:picMkLst>
        </pc:picChg>
        <pc:picChg chg="add mod modCrop">
          <ac:chgData name="GUILBERT Eva" userId="S::eva.guilbert@ensam.eu::bf2f2e34-6695-4597-9b06-272a05cd06fe" providerId="AD" clId="Web-{862809D1-C498-7DC6-D8E0-223D0113B822}" dt="2022-05-20T10:36:30.470" v="82"/>
          <ac:picMkLst>
            <pc:docMk/>
            <pc:sldMk cId="4178456843" sldId="283"/>
            <ac:picMk id="9" creationId="{44B889D0-16CB-5BD9-8E56-1D61FAE51116}"/>
          </ac:picMkLst>
        </pc:picChg>
      </pc:sldChg>
      <pc:sldChg chg="addSp delSp modSp add replId">
        <pc:chgData name="GUILBERT Eva" userId="S::eva.guilbert@ensam.eu::bf2f2e34-6695-4597-9b06-272a05cd06fe" providerId="AD" clId="Web-{862809D1-C498-7DC6-D8E0-223D0113B822}" dt="2022-05-20T10:37:19.721" v="93" actId="1076"/>
        <pc:sldMkLst>
          <pc:docMk/>
          <pc:sldMk cId="146207557" sldId="284"/>
        </pc:sldMkLst>
        <pc:picChg chg="del">
          <ac:chgData name="GUILBERT Eva" userId="S::eva.guilbert@ensam.eu::bf2f2e34-6695-4597-9b06-272a05cd06fe" providerId="AD" clId="Web-{862809D1-C498-7DC6-D8E0-223D0113B822}" dt="2022-05-20T10:36:46.877" v="86"/>
          <ac:picMkLst>
            <pc:docMk/>
            <pc:sldMk cId="146207557" sldId="284"/>
            <ac:picMk id="3" creationId="{D7C2A743-9A08-666D-6C5A-5EEF1F7817D1}"/>
          </ac:picMkLst>
        </pc:picChg>
        <pc:picChg chg="add mod modCrop">
          <ac:chgData name="GUILBERT Eva" userId="S::eva.guilbert@ensam.eu::bf2f2e34-6695-4597-9b06-272a05cd06fe" providerId="AD" clId="Web-{862809D1-C498-7DC6-D8E0-223D0113B822}" dt="2022-05-20T10:37:19.721" v="93" actId="1076"/>
          <ac:picMkLst>
            <pc:docMk/>
            <pc:sldMk cId="146207557" sldId="284"/>
            <ac:picMk id="4" creationId="{8804A99C-7BB2-112B-0612-C3410F654206}"/>
          </ac:picMkLst>
        </pc:picChg>
        <pc:picChg chg="del">
          <ac:chgData name="GUILBERT Eva" userId="S::eva.guilbert@ensam.eu::bf2f2e34-6695-4597-9b06-272a05cd06fe" providerId="AD" clId="Web-{862809D1-C498-7DC6-D8E0-223D0113B822}" dt="2022-05-20T10:36:48.392" v="87"/>
          <ac:picMkLst>
            <pc:docMk/>
            <pc:sldMk cId="146207557" sldId="284"/>
            <ac:picMk id="9" creationId="{44B889D0-16CB-5BD9-8E56-1D61FAE51116}"/>
          </ac:picMkLst>
        </pc:picChg>
      </pc:sldChg>
    </pc:docChg>
  </pc:docChgLst>
  <pc:docChgLst>
    <pc:chgData name="GUILBERT Eva" userId="S::eva.guilbert@ensam.eu::bf2f2e34-6695-4597-9b06-272a05cd06fe" providerId="AD" clId="Web-{519EF04B-E5E3-CF8B-F085-E790817F272E}"/>
    <pc:docChg chg="modSld">
      <pc:chgData name="GUILBERT Eva" userId="S::eva.guilbert@ensam.eu::bf2f2e34-6695-4597-9b06-272a05cd06fe" providerId="AD" clId="Web-{519EF04B-E5E3-CF8B-F085-E790817F272E}" dt="2022-05-19T20:00:40.146" v="1" actId="1076"/>
      <pc:docMkLst>
        <pc:docMk/>
      </pc:docMkLst>
      <pc:sldChg chg="modSp">
        <pc:chgData name="GUILBERT Eva" userId="S::eva.guilbert@ensam.eu::bf2f2e34-6695-4597-9b06-272a05cd06fe" providerId="AD" clId="Web-{519EF04B-E5E3-CF8B-F085-E790817F272E}" dt="2022-05-19T20:00:40.146" v="1" actId="1076"/>
        <pc:sldMkLst>
          <pc:docMk/>
          <pc:sldMk cId="2186941389" sldId="257"/>
        </pc:sldMkLst>
        <pc:cxnChg chg="mod">
          <ac:chgData name="GUILBERT Eva" userId="S::eva.guilbert@ensam.eu::bf2f2e34-6695-4597-9b06-272a05cd06fe" providerId="AD" clId="Web-{519EF04B-E5E3-CF8B-F085-E790817F272E}" dt="2022-05-19T20:00:40.146" v="1" actId="1076"/>
          <ac:cxnSpMkLst>
            <pc:docMk/>
            <pc:sldMk cId="2186941389" sldId="257"/>
            <ac:cxnSpMk id="177" creationId="{5E3181A4-948D-4A7C-9D44-286B2BED5748}"/>
          </ac:cxnSpMkLst>
        </pc:cxnChg>
      </pc:sldChg>
    </pc:docChg>
  </pc:docChgLst>
  <pc:docChgLst>
    <pc:chgData name="GUILBERT Eva" userId="S::eva.guilbert@ensam.eu::bf2f2e34-6695-4597-9b06-272a05cd06fe" providerId="AD" clId="Web-{D29977CF-9981-FAB9-1B8B-E1A6039D3C22}"/>
    <pc:docChg chg="addSld modSld sldOrd">
      <pc:chgData name="GUILBERT Eva" userId="S::eva.guilbert@ensam.eu::bf2f2e34-6695-4597-9b06-272a05cd06fe" providerId="AD" clId="Web-{D29977CF-9981-FAB9-1B8B-E1A6039D3C22}" dt="2022-05-20T04:20:50.014" v="37" actId="1076"/>
      <pc:docMkLst>
        <pc:docMk/>
      </pc:docMkLst>
      <pc:sldChg chg="addSp delSp modSp new mod ord setBg">
        <pc:chgData name="GUILBERT Eva" userId="S::eva.guilbert@ensam.eu::bf2f2e34-6695-4597-9b06-272a05cd06fe" providerId="AD" clId="Web-{D29977CF-9981-FAB9-1B8B-E1A6039D3C22}" dt="2022-05-20T04:20:50.014" v="37" actId="1076"/>
        <pc:sldMkLst>
          <pc:docMk/>
          <pc:sldMk cId="1016415206" sldId="276"/>
        </pc:sldMkLst>
        <pc:spChg chg="mod">
          <ac:chgData name="GUILBERT Eva" userId="S::eva.guilbert@ensam.eu::bf2f2e34-6695-4597-9b06-272a05cd06fe" providerId="AD" clId="Web-{D29977CF-9981-FAB9-1B8B-E1A6039D3C22}" dt="2022-05-20T04:12:19.902" v="8"/>
          <ac:spMkLst>
            <pc:docMk/>
            <pc:sldMk cId="1016415206" sldId="276"/>
            <ac:spMk id="2" creationId="{1B9CABCA-CC32-5DF7-2EA5-F0A8F146EFA0}"/>
          </ac:spMkLst>
        </pc:spChg>
        <pc:spChg chg="add">
          <ac:chgData name="GUILBERT Eva" userId="S::eva.guilbert@ensam.eu::bf2f2e34-6695-4597-9b06-272a05cd06fe" providerId="AD" clId="Web-{D29977CF-9981-FAB9-1B8B-E1A6039D3C22}" dt="2022-05-20T04:12:19.902" v="8"/>
          <ac:spMkLst>
            <pc:docMk/>
            <pc:sldMk cId="1016415206" sldId="276"/>
            <ac:spMk id="8" creationId="{D4771268-CB57-404A-9271-370EB28F6090}"/>
          </ac:spMkLst>
        </pc:spChg>
        <pc:picChg chg="add del mod">
          <ac:chgData name="GUILBERT Eva" userId="S::eva.guilbert@ensam.eu::bf2f2e34-6695-4597-9b06-272a05cd06fe" providerId="AD" clId="Web-{D29977CF-9981-FAB9-1B8B-E1A6039D3C22}" dt="2022-05-20T04:17:57.073" v="25"/>
          <ac:picMkLst>
            <pc:docMk/>
            <pc:sldMk cId="1016415206" sldId="276"/>
            <ac:picMk id="3" creationId="{B5582E0C-42A9-9C90-EEC8-0865B379ED7C}"/>
          </ac:picMkLst>
        </pc:picChg>
        <pc:picChg chg="add mod">
          <ac:chgData name="GUILBERT Eva" userId="S::eva.guilbert@ensam.eu::bf2f2e34-6695-4597-9b06-272a05cd06fe" providerId="AD" clId="Web-{D29977CF-9981-FAB9-1B8B-E1A6039D3C22}" dt="2022-05-20T04:20:50.014" v="37" actId="1076"/>
          <ac:picMkLst>
            <pc:docMk/>
            <pc:sldMk cId="1016415206" sldId="276"/>
            <ac:picMk id="4" creationId="{E59F9BAF-59F0-47E3-205A-E43E5ACCF537}"/>
          </ac:picMkLst>
        </pc:picChg>
      </pc:sldChg>
      <pc:sldChg chg="addSp delSp modSp new mod setBg">
        <pc:chgData name="GUILBERT Eva" userId="S::eva.guilbert@ensam.eu::bf2f2e34-6695-4597-9b06-272a05cd06fe" providerId="AD" clId="Web-{D29977CF-9981-FAB9-1B8B-E1A6039D3C22}" dt="2022-05-20T04:20:23.545" v="31" actId="1076"/>
        <pc:sldMkLst>
          <pc:docMk/>
          <pc:sldMk cId="3433054779" sldId="277"/>
        </pc:sldMkLst>
        <pc:spChg chg="mod">
          <ac:chgData name="GUILBERT Eva" userId="S::eva.guilbert@ensam.eu::bf2f2e34-6695-4597-9b06-272a05cd06fe" providerId="AD" clId="Web-{D29977CF-9981-FAB9-1B8B-E1A6039D3C22}" dt="2022-05-20T04:12:46.152" v="20"/>
          <ac:spMkLst>
            <pc:docMk/>
            <pc:sldMk cId="3433054779" sldId="277"/>
            <ac:spMk id="2" creationId="{5A2E911B-6F5E-A314-C4BE-38DF6B2015A4}"/>
          </ac:spMkLst>
        </pc:spChg>
        <pc:spChg chg="add">
          <ac:chgData name="GUILBERT Eva" userId="S::eva.guilbert@ensam.eu::bf2f2e34-6695-4597-9b06-272a05cd06fe" providerId="AD" clId="Web-{D29977CF-9981-FAB9-1B8B-E1A6039D3C22}" dt="2022-05-20T04:12:46.152" v="20"/>
          <ac:spMkLst>
            <pc:docMk/>
            <pc:sldMk cId="3433054779" sldId="277"/>
            <ac:spMk id="8" creationId="{D4771268-CB57-404A-9271-370EB28F6090}"/>
          </ac:spMkLst>
        </pc:spChg>
        <pc:picChg chg="add del mod">
          <ac:chgData name="GUILBERT Eva" userId="S::eva.guilbert@ensam.eu::bf2f2e34-6695-4597-9b06-272a05cd06fe" providerId="AD" clId="Web-{D29977CF-9981-FAB9-1B8B-E1A6039D3C22}" dt="2022-05-20T04:17:59.823" v="26"/>
          <ac:picMkLst>
            <pc:docMk/>
            <pc:sldMk cId="3433054779" sldId="277"/>
            <ac:picMk id="3" creationId="{1419D350-3827-C956-A9D0-A141CA9AFB26}"/>
          </ac:picMkLst>
        </pc:picChg>
        <pc:picChg chg="add mod">
          <ac:chgData name="GUILBERT Eva" userId="S::eva.guilbert@ensam.eu::bf2f2e34-6695-4597-9b06-272a05cd06fe" providerId="AD" clId="Web-{D29977CF-9981-FAB9-1B8B-E1A6039D3C22}" dt="2022-05-20T04:20:23.545" v="31" actId="1076"/>
          <ac:picMkLst>
            <pc:docMk/>
            <pc:sldMk cId="3433054779" sldId="277"/>
            <ac:picMk id="4" creationId="{F0C5024C-3782-E132-1509-679CE14F4664}"/>
          </ac:picMkLst>
        </pc:picChg>
      </pc:sldChg>
    </pc:docChg>
  </pc:docChgLst>
  <pc:docChgLst>
    <pc:chgData name="GUILBERT Eva" userId="S::eva.guilbert@ensam.eu::bf2f2e34-6695-4597-9b06-272a05cd06fe" providerId="AD" clId="Web-{B2CCF4EB-943A-61FA-D145-77338ED0766A}"/>
    <pc:docChg chg="addSld delSld modSld sldOrd">
      <pc:chgData name="GUILBERT Eva" userId="S::eva.guilbert@ensam.eu::bf2f2e34-6695-4597-9b06-272a05cd06fe" providerId="AD" clId="Web-{B2CCF4EB-943A-61FA-D145-77338ED0766A}" dt="2022-05-20T11:12:54.403" v="332"/>
      <pc:docMkLst>
        <pc:docMk/>
      </pc:docMkLst>
      <pc:sldChg chg="ord">
        <pc:chgData name="GUILBERT Eva" userId="S::eva.guilbert@ensam.eu::bf2f2e34-6695-4597-9b06-272a05cd06fe" providerId="AD" clId="Web-{B2CCF4EB-943A-61FA-D145-77338ED0766A}" dt="2022-05-20T11:12:54.403" v="332"/>
        <pc:sldMkLst>
          <pc:docMk/>
          <pc:sldMk cId="2665748896" sldId="267"/>
        </pc:sldMkLst>
      </pc:sldChg>
      <pc:sldChg chg="addSp delSp modSp">
        <pc:chgData name="GUILBERT Eva" userId="S::eva.guilbert@ensam.eu::bf2f2e34-6695-4597-9b06-272a05cd06fe" providerId="AD" clId="Web-{B2CCF4EB-943A-61FA-D145-77338ED0766A}" dt="2022-05-20T11:07:39.615" v="113" actId="20577"/>
        <pc:sldMkLst>
          <pc:docMk/>
          <pc:sldMk cId="2545643973" sldId="280"/>
        </pc:sldMkLst>
        <pc:spChg chg="mod">
          <ac:chgData name="GUILBERT Eva" userId="S::eva.guilbert@ensam.eu::bf2f2e34-6695-4597-9b06-272a05cd06fe" providerId="AD" clId="Web-{B2CCF4EB-943A-61FA-D145-77338ED0766A}" dt="2022-05-20T11:07:39.615" v="113" actId="20577"/>
          <ac:spMkLst>
            <pc:docMk/>
            <pc:sldMk cId="2545643973" sldId="280"/>
            <ac:spMk id="2" creationId="{3D5E5017-6399-0961-EE07-AF36523BCD35}"/>
          </ac:spMkLst>
        </pc:spChg>
        <pc:spChg chg="del">
          <ac:chgData name="GUILBERT Eva" userId="S::eva.guilbert@ensam.eu::bf2f2e34-6695-4597-9b06-272a05cd06fe" providerId="AD" clId="Web-{B2CCF4EB-943A-61FA-D145-77338ED0766A}" dt="2022-05-20T11:06:11.504" v="71"/>
          <ac:spMkLst>
            <pc:docMk/>
            <pc:sldMk cId="2545643973" sldId="280"/>
            <ac:spMk id="4" creationId="{5A7823F6-3E29-594C-F55E-F2ADE173C626}"/>
          </ac:spMkLst>
        </pc:spChg>
        <pc:spChg chg="del mod">
          <ac:chgData name="GUILBERT Eva" userId="S::eva.guilbert@ensam.eu::bf2f2e34-6695-4597-9b06-272a05cd06fe" providerId="AD" clId="Web-{B2CCF4EB-943A-61FA-D145-77338ED0766A}" dt="2022-05-20T11:06:25.457" v="75"/>
          <ac:spMkLst>
            <pc:docMk/>
            <pc:sldMk cId="2545643973" sldId="280"/>
            <ac:spMk id="6" creationId="{96E858B2-B53D-7557-2ED9-C615066D0889}"/>
          </ac:spMkLst>
        </pc:spChg>
        <pc:spChg chg="mod">
          <ac:chgData name="GUILBERT Eva" userId="S::eva.guilbert@ensam.eu::bf2f2e34-6695-4597-9b06-272a05cd06fe" providerId="AD" clId="Web-{B2CCF4EB-943A-61FA-D145-77338ED0766A}" dt="2022-05-20T11:06:19.144" v="73" actId="1076"/>
          <ac:spMkLst>
            <pc:docMk/>
            <pc:sldMk cId="2545643973" sldId="280"/>
            <ac:spMk id="7" creationId="{552139EF-514E-52B1-3869-39BE37F3E59D}"/>
          </ac:spMkLst>
        </pc:spChg>
        <pc:spChg chg="mod">
          <ac:chgData name="GUILBERT Eva" userId="S::eva.guilbert@ensam.eu::bf2f2e34-6695-4597-9b06-272a05cd06fe" providerId="AD" clId="Web-{B2CCF4EB-943A-61FA-D145-77338ED0766A}" dt="2022-05-20T11:06:31.817" v="77" actId="1076"/>
          <ac:spMkLst>
            <pc:docMk/>
            <pc:sldMk cId="2545643973" sldId="280"/>
            <ac:spMk id="9" creationId="{11C27768-7D52-D234-A6D1-F646F9D93259}"/>
          </ac:spMkLst>
        </pc:spChg>
        <pc:spChg chg="add mod">
          <ac:chgData name="GUILBERT Eva" userId="S::eva.guilbert@ensam.eu::bf2f2e34-6695-4597-9b06-272a05cd06fe" providerId="AD" clId="Web-{B2CCF4EB-943A-61FA-D145-77338ED0766A}" dt="2022-05-20T11:07:19.693" v="101" actId="20577"/>
          <ac:spMkLst>
            <pc:docMk/>
            <pc:sldMk cId="2545643973" sldId="280"/>
            <ac:spMk id="12" creationId="{FDC084CE-7AA7-5D66-2D38-C8742634A4FF}"/>
          </ac:spMkLst>
        </pc:spChg>
        <pc:picChg chg="del">
          <ac:chgData name="GUILBERT Eva" userId="S::eva.guilbert@ensam.eu::bf2f2e34-6695-4597-9b06-272a05cd06fe" providerId="AD" clId="Web-{B2CCF4EB-943A-61FA-D145-77338ED0766A}" dt="2022-05-20T11:06:09.425" v="70"/>
          <ac:picMkLst>
            <pc:docMk/>
            <pc:sldMk cId="2545643973" sldId="280"/>
            <ac:picMk id="3" creationId="{27139F48-BD94-3456-AC7E-FA07295FDD21}"/>
          </ac:picMkLst>
        </pc:picChg>
        <pc:picChg chg="mod">
          <ac:chgData name="GUILBERT Eva" userId="S::eva.guilbert@ensam.eu::bf2f2e34-6695-4597-9b06-272a05cd06fe" providerId="AD" clId="Web-{B2CCF4EB-943A-61FA-D145-77338ED0766A}" dt="2022-05-20T11:06:16.222" v="72" actId="1076"/>
          <ac:picMkLst>
            <pc:docMk/>
            <pc:sldMk cId="2545643973" sldId="280"/>
            <ac:picMk id="5" creationId="{076FF630-4775-22A0-C3A3-0CD61BDBF401}"/>
          </ac:picMkLst>
        </pc:picChg>
        <pc:picChg chg="mod">
          <ac:chgData name="GUILBERT Eva" userId="S::eva.guilbert@ensam.eu::bf2f2e34-6695-4597-9b06-272a05cd06fe" providerId="AD" clId="Web-{B2CCF4EB-943A-61FA-D145-77338ED0766A}" dt="2022-05-20T11:06:28.254" v="76" actId="1076"/>
          <ac:picMkLst>
            <pc:docMk/>
            <pc:sldMk cId="2545643973" sldId="280"/>
            <ac:picMk id="8" creationId="{74687856-894B-FD0D-240C-457787849544}"/>
          </ac:picMkLst>
        </pc:picChg>
        <pc:picChg chg="add mod">
          <ac:chgData name="GUILBERT Eva" userId="S::eva.guilbert@ensam.eu::bf2f2e34-6695-4597-9b06-272a05cd06fe" providerId="AD" clId="Web-{B2CCF4EB-943A-61FA-D145-77338ED0766A}" dt="2022-05-20T11:06:41.082" v="80" actId="1076"/>
          <ac:picMkLst>
            <pc:docMk/>
            <pc:sldMk cId="2545643973" sldId="280"/>
            <ac:picMk id="11" creationId="{544346D3-FF1F-00F4-AE30-631306A34CBA}"/>
          </ac:picMkLst>
        </pc:picChg>
      </pc:sldChg>
      <pc:sldChg chg="del">
        <pc:chgData name="GUILBERT Eva" userId="S::eva.guilbert@ensam.eu::bf2f2e34-6695-4597-9b06-272a05cd06fe" providerId="AD" clId="Web-{B2CCF4EB-943A-61FA-D145-77338ED0766A}" dt="2022-05-20T11:07:43.037" v="114"/>
        <pc:sldMkLst>
          <pc:docMk/>
          <pc:sldMk cId="1317151379" sldId="281"/>
        </pc:sldMkLst>
      </pc:sldChg>
      <pc:sldChg chg="addSp delSp modSp">
        <pc:chgData name="GUILBERT Eva" userId="S::eva.guilbert@ensam.eu::bf2f2e34-6695-4597-9b06-272a05cd06fe" providerId="AD" clId="Web-{B2CCF4EB-943A-61FA-D145-77338ED0766A}" dt="2022-05-20T11:00:45.418" v="23" actId="1076"/>
        <pc:sldMkLst>
          <pc:docMk/>
          <pc:sldMk cId="2899106952" sldId="282"/>
        </pc:sldMkLst>
        <pc:spChg chg="mod ord">
          <ac:chgData name="GUILBERT Eva" userId="S::eva.guilbert@ensam.eu::bf2f2e34-6695-4597-9b06-272a05cd06fe" providerId="AD" clId="Web-{B2CCF4EB-943A-61FA-D145-77338ED0766A}" dt="2022-05-20T10:59:50.370" v="9"/>
          <ac:spMkLst>
            <pc:docMk/>
            <pc:sldMk cId="2899106952" sldId="282"/>
            <ac:spMk id="11" creationId="{FC4049DD-801F-A077-F1EF-9D7939B8E31B}"/>
          </ac:spMkLst>
        </pc:spChg>
        <pc:spChg chg="add mod">
          <ac:chgData name="GUILBERT Eva" userId="S::eva.guilbert@ensam.eu::bf2f2e34-6695-4597-9b06-272a05cd06fe" providerId="AD" clId="Web-{B2CCF4EB-943A-61FA-D145-77338ED0766A}" dt="2022-05-20T11:00:45.418" v="23" actId="1076"/>
          <ac:spMkLst>
            <pc:docMk/>
            <pc:sldMk cId="2899106952" sldId="282"/>
            <ac:spMk id="14" creationId="{A3FE0633-211D-E499-0C1C-147129DF72D4}"/>
          </ac:spMkLst>
        </pc:spChg>
        <pc:picChg chg="add del mod">
          <ac:chgData name="GUILBERT Eva" userId="S::eva.guilbert@ensam.eu::bf2f2e34-6695-4597-9b06-272a05cd06fe" providerId="AD" clId="Web-{B2CCF4EB-943A-61FA-D145-77338ED0766A}" dt="2022-05-20T11:00:00.308" v="13"/>
          <ac:picMkLst>
            <pc:docMk/>
            <pc:sldMk cId="2899106952" sldId="282"/>
            <ac:picMk id="3" creationId="{BA2E2BF5-193D-BF57-C10D-28BD95DA3410}"/>
          </ac:picMkLst>
        </pc:picChg>
        <pc:picChg chg="add del">
          <ac:chgData name="GUILBERT Eva" userId="S::eva.guilbert@ensam.eu::bf2f2e34-6695-4597-9b06-272a05cd06fe" providerId="AD" clId="Web-{B2CCF4EB-943A-61FA-D145-77338ED0766A}" dt="2022-05-20T11:00:03.636" v="15"/>
          <ac:picMkLst>
            <pc:docMk/>
            <pc:sldMk cId="2899106952" sldId="282"/>
            <ac:picMk id="4" creationId="{D992E979-7881-FD94-C424-6BDF82F6F274}"/>
          </ac:picMkLst>
        </pc:picChg>
        <pc:picChg chg="add mod">
          <ac:chgData name="GUILBERT Eva" userId="S::eva.guilbert@ensam.eu::bf2f2e34-6695-4597-9b06-272a05cd06fe" providerId="AD" clId="Web-{B2CCF4EB-943A-61FA-D145-77338ED0766A}" dt="2022-05-20T11:00:23.105" v="21" actId="1076"/>
          <ac:picMkLst>
            <pc:docMk/>
            <pc:sldMk cId="2899106952" sldId="282"/>
            <ac:picMk id="5" creationId="{52181373-DDF5-44B7-C6E9-9157BEC17DA1}"/>
          </ac:picMkLst>
        </pc:picChg>
        <pc:picChg chg="add del">
          <ac:chgData name="GUILBERT Eva" userId="S::eva.guilbert@ensam.eu::bf2f2e34-6695-4597-9b06-272a05cd06fe" providerId="AD" clId="Web-{B2CCF4EB-943A-61FA-D145-77338ED0766A}" dt="2022-05-20T11:00:10.652" v="16"/>
          <ac:picMkLst>
            <pc:docMk/>
            <pc:sldMk cId="2899106952" sldId="282"/>
            <ac:picMk id="8" creationId="{ADC6DD66-2C87-129D-DC25-FDC284882277}"/>
          </ac:picMkLst>
        </pc:picChg>
      </pc:sldChg>
      <pc:sldChg chg="addSp delSp modSp">
        <pc:chgData name="GUILBERT Eva" userId="S::eva.guilbert@ensam.eu::bf2f2e34-6695-4597-9b06-272a05cd06fe" providerId="AD" clId="Web-{B2CCF4EB-943A-61FA-D145-77338ED0766A}" dt="2022-05-20T11:04:35.970" v="51"/>
        <pc:sldMkLst>
          <pc:docMk/>
          <pc:sldMk cId="4178456843" sldId="283"/>
        </pc:sldMkLst>
        <pc:spChg chg="del">
          <ac:chgData name="GUILBERT Eva" userId="S::eva.guilbert@ensam.eu::bf2f2e34-6695-4597-9b06-272a05cd06fe" providerId="AD" clId="Web-{B2CCF4EB-943A-61FA-D145-77338ED0766A}" dt="2022-05-20T11:00:57.543" v="27"/>
          <ac:spMkLst>
            <pc:docMk/>
            <pc:sldMk cId="4178456843" sldId="283"/>
            <ac:spMk id="5" creationId="{C027C318-822D-6B2B-09D6-E08069678201}"/>
          </ac:spMkLst>
        </pc:spChg>
        <pc:spChg chg="add mod">
          <ac:chgData name="GUILBERT Eva" userId="S::eva.guilbert@ensam.eu::bf2f2e34-6695-4597-9b06-272a05cd06fe" providerId="AD" clId="Web-{B2CCF4EB-943A-61FA-D145-77338ED0766A}" dt="2022-05-20T11:02:41.593" v="40" actId="14100"/>
          <ac:spMkLst>
            <pc:docMk/>
            <pc:sldMk cId="4178456843" sldId="283"/>
            <ac:spMk id="7" creationId="{0BAB5338-339F-7F1D-2AE6-445B25DF010C}"/>
          </ac:spMkLst>
        </pc:spChg>
        <pc:spChg chg="del">
          <ac:chgData name="GUILBERT Eva" userId="S::eva.guilbert@ensam.eu::bf2f2e34-6695-4597-9b06-272a05cd06fe" providerId="AD" clId="Web-{B2CCF4EB-943A-61FA-D145-77338ED0766A}" dt="2022-05-20T11:00:55.621" v="26"/>
          <ac:spMkLst>
            <pc:docMk/>
            <pc:sldMk cId="4178456843" sldId="283"/>
            <ac:spMk id="10" creationId="{2B770BD1-353F-DF46-7241-AC43EF858094}"/>
          </ac:spMkLst>
        </pc:spChg>
        <pc:picChg chg="del">
          <ac:chgData name="GUILBERT Eva" userId="S::eva.guilbert@ensam.eu::bf2f2e34-6695-4597-9b06-272a05cd06fe" providerId="AD" clId="Web-{B2CCF4EB-943A-61FA-D145-77338ED0766A}" dt="2022-05-20T11:00:49.715" v="24"/>
          <ac:picMkLst>
            <pc:docMk/>
            <pc:sldMk cId="4178456843" sldId="283"/>
            <ac:picMk id="3" creationId="{D7C2A743-9A08-666D-6C5A-5EEF1F7817D1}"/>
          </ac:picMkLst>
        </pc:picChg>
        <pc:picChg chg="add del mod">
          <ac:chgData name="GUILBERT Eva" userId="S::eva.guilbert@ensam.eu::bf2f2e34-6695-4597-9b06-272a05cd06fe" providerId="AD" clId="Web-{B2CCF4EB-943A-61FA-D145-77338ED0766A}" dt="2022-05-20T11:02:14.639" v="35"/>
          <ac:picMkLst>
            <pc:docMk/>
            <pc:sldMk cId="4178456843" sldId="283"/>
            <ac:picMk id="4" creationId="{6669CBBA-167E-812E-A090-0368C52C93EA}"/>
          </ac:picMkLst>
        </pc:picChg>
        <pc:picChg chg="add mod">
          <ac:chgData name="GUILBERT Eva" userId="S::eva.guilbert@ensam.eu::bf2f2e34-6695-4597-9b06-272a05cd06fe" providerId="AD" clId="Web-{B2CCF4EB-943A-61FA-D145-77338ED0766A}" dt="2022-05-20T11:02:20.280" v="37" actId="1076"/>
          <ac:picMkLst>
            <pc:docMk/>
            <pc:sldMk cId="4178456843" sldId="283"/>
            <ac:picMk id="6" creationId="{611494DF-35B7-0D59-14FC-BB18934C4A68}"/>
          </ac:picMkLst>
        </pc:picChg>
        <pc:picChg chg="add del mod">
          <ac:chgData name="GUILBERT Eva" userId="S::eva.guilbert@ensam.eu::bf2f2e34-6695-4597-9b06-272a05cd06fe" providerId="AD" clId="Web-{B2CCF4EB-943A-61FA-D145-77338ED0766A}" dt="2022-05-20T11:04:35.970" v="51"/>
          <ac:picMkLst>
            <pc:docMk/>
            <pc:sldMk cId="4178456843" sldId="283"/>
            <ac:picMk id="8" creationId="{A8FC6EB0-DA9B-0EAF-DB88-C4CD7754E575}"/>
          </ac:picMkLst>
        </pc:picChg>
        <pc:picChg chg="del">
          <ac:chgData name="GUILBERT Eva" userId="S::eva.guilbert@ensam.eu::bf2f2e34-6695-4597-9b06-272a05cd06fe" providerId="AD" clId="Web-{B2CCF4EB-943A-61FA-D145-77338ED0766A}" dt="2022-05-20T11:00:50.918" v="25"/>
          <ac:picMkLst>
            <pc:docMk/>
            <pc:sldMk cId="4178456843" sldId="283"/>
            <ac:picMk id="9" creationId="{44B889D0-16CB-5BD9-8E56-1D61FAE51116}"/>
          </ac:picMkLst>
        </pc:picChg>
      </pc:sldChg>
      <pc:sldChg chg="addSp delSp modSp">
        <pc:chgData name="GUILBERT Eva" userId="S::eva.guilbert@ensam.eu::bf2f2e34-6695-4597-9b06-272a05cd06fe" providerId="AD" clId="Web-{B2CCF4EB-943A-61FA-D145-77338ED0766A}" dt="2022-05-20T11:08:08.756" v="131" actId="20577"/>
        <pc:sldMkLst>
          <pc:docMk/>
          <pc:sldMk cId="146207557" sldId="284"/>
        </pc:sldMkLst>
        <pc:spChg chg="mod">
          <ac:chgData name="GUILBERT Eva" userId="S::eva.guilbert@ensam.eu::bf2f2e34-6695-4597-9b06-272a05cd06fe" providerId="AD" clId="Web-{B2CCF4EB-943A-61FA-D145-77338ED0766A}" dt="2022-05-20T11:08:08.756" v="131" actId="20577"/>
          <ac:spMkLst>
            <pc:docMk/>
            <pc:sldMk cId="146207557" sldId="284"/>
            <ac:spMk id="2" creationId="{DA18B67A-E4D6-25FA-36A9-2EB97B0F943E}"/>
          </ac:spMkLst>
        </pc:spChg>
        <pc:spChg chg="del">
          <ac:chgData name="GUILBERT Eva" userId="S::eva.guilbert@ensam.eu::bf2f2e34-6695-4597-9b06-272a05cd06fe" providerId="AD" clId="Web-{B2CCF4EB-943A-61FA-D145-77338ED0766A}" dt="2022-05-20T11:04:06.907" v="45"/>
          <ac:spMkLst>
            <pc:docMk/>
            <pc:sldMk cId="146207557" sldId="284"/>
            <ac:spMk id="5" creationId="{C027C318-822D-6B2B-09D6-E08069678201}"/>
          </ac:spMkLst>
        </pc:spChg>
        <pc:spChg chg="add mod">
          <ac:chgData name="GUILBERT Eva" userId="S::eva.guilbert@ensam.eu::bf2f2e34-6695-4597-9b06-272a05cd06fe" providerId="AD" clId="Web-{B2CCF4EB-943A-61FA-D145-77338ED0766A}" dt="2022-05-20T11:05:10.737" v="63" actId="1076"/>
          <ac:spMkLst>
            <pc:docMk/>
            <pc:sldMk cId="146207557" sldId="284"/>
            <ac:spMk id="7" creationId="{85E74AC9-3E6B-3865-1BCD-8F7322EDEC47}"/>
          </ac:spMkLst>
        </pc:spChg>
        <pc:spChg chg="del">
          <ac:chgData name="GUILBERT Eva" userId="S::eva.guilbert@ensam.eu::bf2f2e34-6695-4597-9b06-272a05cd06fe" providerId="AD" clId="Web-{B2CCF4EB-943A-61FA-D145-77338ED0766A}" dt="2022-05-20T11:04:08.626" v="46"/>
          <ac:spMkLst>
            <pc:docMk/>
            <pc:sldMk cId="146207557" sldId="284"/>
            <ac:spMk id="10" creationId="{2B770BD1-353F-DF46-7241-AC43EF858094}"/>
          </ac:spMkLst>
        </pc:spChg>
        <pc:picChg chg="add mod">
          <ac:chgData name="GUILBERT Eva" userId="S::eva.guilbert@ensam.eu::bf2f2e34-6695-4597-9b06-272a05cd06fe" providerId="AD" clId="Web-{B2CCF4EB-943A-61FA-D145-77338ED0766A}" dt="2022-05-20T11:05:26.940" v="69" actId="1076"/>
          <ac:picMkLst>
            <pc:docMk/>
            <pc:sldMk cId="146207557" sldId="284"/>
            <ac:picMk id="3" creationId="{804733B6-214B-D60A-5C97-4939C11E47FB}"/>
          </ac:picMkLst>
        </pc:picChg>
        <pc:picChg chg="del">
          <ac:chgData name="GUILBERT Eva" userId="S::eva.guilbert@ensam.eu::bf2f2e34-6695-4597-9b06-272a05cd06fe" providerId="AD" clId="Web-{B2CCF4EB-943A-61FA-D145-77338ED0766A}" dt="2022-05-20T11:04:04.954" v="44"/>
          <ac:picMkLst>
            <pc:docMk/>
            <pc:sldMk cId="146207557" sldId="284"/>
            <ac:picMk id="4" creationId="{8804A99C-7BB2-112B-0612-C3410F654206}"/>
          </ac:picMkLst>
        </pc:picChg>
        <pc:picChg chg="add mod">
          <ac:chgData name="GUILBERT Eva" userId="S::eva.guilbert@ensam.eu::bf2f2e34-6695-4597-9b06-272a05cd06fe" providerId="AD" clId="Web-{B2CCF4EB-943A-61FA-D145-77338ED0766A}" dt="2022-05-20T11:05:07.908" v="62" actId="1076"/>
          <ac:picMkLst>
            <pc:docMk/>
            <pc:sldMk cId="146207557" sldId="284"/>
            <ac:picMk id="6" creationId="{E29F6ED4-1CAA-DB8A-05D8-D3CBC0EF03F6}"/>
          </ac:picMkLst>
        </pc:picChg>
        <pc:picChg chg="add mod">
          <ac:chgData name="GUILBERT Eva" userId="S::eva.guilbert@ensam.eu::bf2f2e34-6695-4597-9b06-272a05cd06fe" providerId="AD" clId="Web-{B2CCF4EB-943A-61FA-D145-77338ED0766A}" dt="2022-05-20T11:05:25.409" v="68" actId="1076"/>
          <ac:picMkLst>
            <pc:docMk/>
            <pc:sldMk cId="146207557" sldId="284"/>
            <ac:picMk id="9" creationId="{2AB10847-9229-0F07-6765-C5962A56D9EA}"/>
          </ac:picMkLst>
        </pc:picChg>
      </pc:sldChg>
      <pc:sldChg chg="addSp delSp modSp add mod replId setBg setClrOvrMap">
        <pc:chgData name="GUILBERT Eva" userId="S::eva.guilbert@ensam.eu::bf2f2e34-6695-4597-9b06-272a05cd06fe" providerId="AD" clId="Web-{B2CCF4EB-943A-61FA-D145-77338ED0766A}" dt="2022-05-20T11:12:37.247" v="331" actId="14100"/>
        <pc:sldMkLst>
          <pc:docMk/>
          <pc:sldMk cId="2137702089" sldId="285"/>
        </pc:sldMkLst>
        <pc:spChg chg="mod">
          <ac:chgData name="GUILBERT Eva" userId="S::eva.guilbert@ensam.eu::bf2f2e34-6695-4597-9b06-272a05cd06fe" providerId="AD" clId="Web-{B2CCF4EB-943A-61FA-D145-77338ED0766A}" dt="2022-05-20T11:09:39.540" v="166" actId="1076"/>
          <ac:spMkLst>
            <pc:docMk/>
            <pc:sldMk cId="2137702089" sldId="285"/>
            <ac:spMk id="2" creationId="{4D04951F-07A1-4876-2B7C-6172A2A023D3}"/>
          </ac:spMkLst>
        </pc:spChg>
        <pc:spChg chg="del mod">
          <ac:chgData name="GUILBERT Eva" userId="S::eva.guilbert@ensam.eu::bf2f2e34-6695-4597-9b06-272a05cd06fe" providerId="AD" clId="Web-{B2CCF4EB-943A-61FA-D145-77338ED0766A}" dt="2022-05-20T11:09:05.961" v="147"/>
          <ac:spMkLst>
            <pc:docMk/>
            <pc:sldMk cId="2137702089" sldId="285"/>
            <ac:spMk id="3" creationId="{5F337A14-23CC-93E5-C923-0A97302A9E03}"/>
          </ac:spMkLst>
        </pc:spChg>
        <pc:spChg chg="add mod">
          <ac:chgData name="GUILBERT Eva" userId="S::eva.guilbert@ensam.eu::bf2f2e34-6695-4597-9b06-272a05cd06fe" providerId="AD" clId="Web-{B2CCF4EB-943A-61FA-D145-77338ED0766A}" dt="2022-05-20T11:09:23.711" v="164" actId="20577"/>
          <ac:spMkLst>
            <pc:docMk/>
            <pc:sldMk cId="2137702089" sldId="285"/>
            <ac:spMk id="5" creationId="{6DB1CB06-7C78-714A-7791-070EBB8AD367}"/>
          </ac:spMkLst>
        </pc:spChg>
        <pc:spChg chg="add mod">
          <ac:chgData name="GUILBERT Eva" userId="S::eva.guilbert@ensam.eu::bf2f2e34-6695-4597-9b06-272a05cd06fe" providerId="AD" clId="Web-{B2CCF4EB-943A-61FA-D145-77338ED0766A}" dt="2022-05-20T11:12:37.247" v="331" actId="14100"/>
          <ac:spMkLst>
            <pc:docMk/>
            <pc:sldMk cId="2137702089" sldId="285"/>
            <ac:spMk id="6" creationId="{47E7F560-9C42-A305-8CBB-1A2E250543E1}"/>
          </ac:spMkLst>
        </pc:spChg>
        <pc:spChg chg="del">
          <ac:chgData name="GUILBERT Eva" userId="S::eva.guilbert@ensam.eu::bf2f2e34-6695-4597-9b06-272a05cd06fe" providerId="AD" clId="Web-{B2CCF4EB-943A-61FA-D145-77338ED0766A}" dt="2022-05-20T11:09:00.648" v="145"/>
          <ac:spMkLst>
            <pc:docMk/>
            <pc:sldMk cId="2137702089" sldId="285"/>
            <ac:spMk id="7" creationId="{D92F6E66-1F65-5490-65BA-2B6132F6CD18}"/>
          </ac:spMkLst>
        </pc:spChg>
        <pc:spChg chg="del">
          <ac:chgData name="GUILBERT Eva" userId="S::eva.guilbert@ensam.eu::bf2f2e34-6695-4597-9b06-272a05cd06fe" providerId="AD" clId="Web-{B2CCF4EB-943A-61FA-D145-77338ED0766A}" dt="2022-05-20T11:09:33.461" v="165"/>
          <ac:spMkLst>
            <pc:docMk/>
            <pc:sldMk cId="2137702089" sldId="285"/>
            <ac:spMk id="9" creationId="{D4771268-CB57-404A-9271-370EB28F6090}"/>
          </ac:spMkLst>
        </pc:spChg>
        <pc:spChg chg="add">
          <ac:chgData name="GUILBERT Eva" userId="S::eva.guilbert@ensam.eu::bf2f2e34-6695-4597-9b06-272a05cd06fe" providerId="AD" clId="Web-{B2CCF4EB-943A-61FA-D145-77338ED0766A}" dt="2022-05-20T11:09:33.461" v="165"/>
          <ac:spMkLst>
            <pc:docMk/>
            <pc:sldMk cId="2137702089" sldId="285"/>
            <ac:spMk id="15" creationId="{E49CC64F-7275-4E33-961B-0C5CDC439875}"/>
          </ac:spMkLst>
        </pc:spChg>
        <pc:picChg chg="del">
          <ac:chgData name="GUILBERT Eva" userId="S::eva.guilbert@ensam.eu::bf2f2e34-6695-4597-9b06-272a05cd06fe" providerId="AD" clId="Web-{B2CCF4EB-943A-61FA-D145-77338ED0766A}" dt="2022-05-20T11:08:40.070" v="133"/>
          <ac:picMkLst>
            <pc:docMk/>
            <pc:sldMk cId="2137702089" sldId="285"/>
            <ac:picMk id="4" creationId="{1A2C693F-CBB1-A049-F2AD-90F928EB4F22}"/>
          </ac:picMkLst>
        </pc:picChg>
        <pc:picChg chg="add">
          <ac:chgData name="GUILBERT Eva" userId="S::eva.guilbert@ensam.eu::bf2f2e34-6695-4597-9b06-272a05cd06fe" providerId="AD" clId="Web-{B2CCF4EB-943A-61FA-D145-77338ED0766A}" dt="2022-05-20T11:09:33.461" v="165"/>
          <ac:picMkLst>
            <pc:docMk/>
            <pc:sldMk cId="2137702089" sldId="285"/>
            <ac:picMk id="11" creationId="{CD1E50DA-5CEC-D1E9-3B95-A358048068C9}"/>
          </ac:picMkLst>
        </pc:picChg>
      </pc:sldChg>
    </pc:docChg>
  </pc:docChgLst>
  <pc:docChgLst>
    <pc:chgData name="GUILBERT Eva" userId="S::eva.guilbert@ensam.eu::bf2f2e34-6695-4597-9b06-272a05cd06fe" providerId="AD" clId="Web-{66D38636-DAEE-1F06-B899-5FCA12AF828F}"/>
    <pc:docChg chg="addSld modSld">
      <pc:chgData name="GUILBERT Eva" userId="S::eva.guilbert@ensam.eu::bf2f2e34-6695-4597-9b06-272a05cd06fe" providerId="AD" clId="Web-{66D38636-DAEE-1F06-B899-5FCA12AF828F}" dt="2022-05-20T03:37:44.715" v="382" actId="20577"/>
      <pc:docMkLst>
        <pc:docMk/>
      </pc:docMkLst>
      <pc:sldChg chg="addSp delSp modSp">
        <pc:chgData name="GUILBERT Eva" userId="S::eva.guilbert@ensam.eu::bf2f2e34-6695-4597-9b06-272a05cd06fe" providerId="AD" clId="Web-{66D38636-DAEE-1F06-B899-5FCA12AF828F}" dt="2022-05-20T03:28:03.856" v="233"/>
        <pc:sldMkLst>
          <pc:docMk/>
          <pc:sldMk cId="3402808760" sldId="261"/>
        </pc:sldMkLst>
        <pc:spChg chg="add mod">
          <ac:chgData name="GUILBERT Eva" userId="S::eva.guilbert@ensam.eu::bf2f2e34-6695-4597-9b06-272a05cd06fe" providerId="AD" clId="Web-{66D38636-DAEE-1F06-B899-5FCA12AF828F}" dt="2022-05-20T03:25:32.712" v="128" actId="1076"/>
          <ac:spMkLst>
            <pc:docMk/>
            <pc:sldMk cId="3402808760" sldId="261"/>
            <ac:spMk id="3" creationId="{3B6E5D57-EAF0-A00B-6538-ECDEDA79121D}"/>
          </ac:spMkLst>
        </pc:spChg>
        <pc:spChg chg="add mod">
          <ac:chgData name="GUILBERT Eva" userId="S::eva.guilbert@ensam.eu::bf2f2e34-6695-4597-9b06-272a05cd06fe" providerId="AD" clId="Web-{66D38636-DAEE-1F06-B899-5FCA12AF828F}" dt="2022-05-20T03:26:53.527" v="227" actId="14100"/>
          <ac:spMkLst>
            <pc:docMk/>
            <pc:sldMk cId="3402808760" sldId="261"/>
            <ac:spMk id="6" creationId="{0DBF56C1-F91E-B239-984E-3AAB2E8301C5}"/>
          </ac:spMkLst>
        </pc:spChg>
        <pc:spChg chg="add del mod">
          <ac:chgData name="GUILBERT Eva" userId="S::eva.guilbert@ensam.eu::bf2f2e34-6695-4597-9b06-272a05cd06fe" providerId="AD" clId="Web-{66D38636-DAEE-1F06-B899-5FCA12AF828F}" dt="2022-05-20T03:28:03.856" v="233"/>
          <ac:spMkLst>
            <pc:docMk/>
            <pc:sldMk cId="3402808760" sldId="261"/>
            <ac:spMk id="8" creationId="{BD19631A-1C9E-A614-9BA2-1370D6EA62D3}"/>
          </ac:spMkLst>
        </pc:spChg>
      </pc:sldChg>
      <pc:sldChg chg="addSp modSp">
        <pc:chgData name="GUILBERT Eva" userId="S::eva.guilbert@ensam.eu::bf2f2e34-6695-4597-9b06-272a05cd06fe" providerId="AD" clId="Web-{66D38636-DAEE-1F06-B899-5FCA12AF828F}" dt="2022-05-20T03:28:18.654" v="238" actId="20577"/>
        <pc:sldMkLst>
          <pc:docMk/>
          <pc:sldMk cId="2224809560" sldId="262"/>
        </pc:sldMkLst>
        <pc:spChg chg="add mod">
          <ac:chgData name="GUILBERT Eva" userId="S::eva.guilbert@ensam.eu::bf2f2e34-6695-4597-9b06-272a05cd06fe" providerId="AD" clId="Web-{66D38636-DAEE-1F06-B899-5FCA12AF828F}" dt="2022-05-20T03:28:10.388" v="235" actId="1076"/>
          <ac:spMkLst>
            <pc:docMk/>
            <pc:sldMk cId="2224809560" sldId="262"/>
            <ac:spMk id="5" creationId="{36983BE1-2B16-1148-4B1F-EA60EEB80A65}"/>
          </ac:spMkLst>
        </pc:spChg>
        <pc:spChg chg="add mod">
          <ac:chgData name="GUILBERT Eva" userId="S::eva.guilbert@ensam.eu::bf2f2e34-6695-4597-9b06-272a05cd06fe" providerId="AD" clId="Web-{66D38636-DAEE-1F06-B899-5FCA12AF828F}" dt="2022-05-20T03:28:18.654" v="238" actId="20577"/>
          <ac:spMkLst>
            <pc:docMk/>
            <pc:sldMk cId="2224809560" sldId="262"/>
            <ac:spMk id="6" creationId="{579CCE97-9693-4C82-7786-215B5C4AA55D}"/>
          </ac:spMkLst>
        </pc:spChg>
      </pc:sldChg>
      <pc:sldChg chg="addSp modSp">
        <pc:chgData name="GUILBERT Eva" userId="S::eva.guilbert@ensam.eu::bf2f2e34-6695-4597-9b06-272a05cd06fe" providerId="AD" clId="Web-{66D38636-DAEE-1F06-B899-5FCA12AF828F}" dt="2022-05-20T03:28:43.451" v="242" actId="1076"/>
        <pc:sldMkLst>
          <pc:docMk/>
          <pc:sldMk cId="2944895157" sldId="263"/>
        </pc:sldMkLst>
        <pc:spChg chg="add mod">
          <ac:chgData name="GUILBERT Eva" userId="S::eva.guilbert@ensam.eu::bf2f2e34-6695-4597-9b06-272a05cd06fe" providerId="AD" clId="Web-{66D38636-DAEE-1F06-B899-5FCA12AF828F}" dt="2022-05-20T03:28:39.560" v="240" actId="1076"/>
          <ac:spMkLst>
            <pc:docMk/>
            <pc:sldMk cId="2944895157" sldId="263"/>
            <ac:spMk id="3" creationId="{5F337A14-23CC-93E5-C923-0A97302A9E03}"/>
          </ac:spMkLst>
        </pc:spChg>
        <pc:spChg chg="add mod">
          <ac:chgData name="GUILBERT Eva" userId="S::eva.guilbert@ensam.eu::bf2f2e34-6695-4597-9b06-272a05cd06fe" providerId="AD" clId="Web-{66D38636-DAEE-1F06-B899-5FCA12AF828F}" dt="2022-05-20T03:28:43.451" v="242" actId="1076"/>
          <ac:spMkLst>
            <pc:docMk/>
            <pc:sldMk cId="2944895157" sldId="263"/>
            <ac:spMk id="7" creationId="{D92F6E66-1F65-5490-65BA-2B6132F6CD18}"/>
          </ac:spMkLst>
        </pc:spChg>
      </pc:sldChg>
      <pc:sldChg chg="addSp modSp">
        <pc:chgData name="GUILBERT Eva" userId="S::eva.guilbert@ensam.eu::bf2f2e34-6695-4597-9b06-272a05cd06fe" providerId="AD" clId="Web-{66D38636-DAEE-1F06-B899-5FCA12AF828F}" dt="2022-05-20T03:24:40.758" v="65" actId="1076"/>
        <pc:sldMkLst>
          <pc:docMk/>
          <pc:sldMk cId="4274076948" sldId="264"/>
        </pc:sldMkLst>
        <pc:spChg chg="mod">
          <ac:chgData name="GUILBERT Eva" userId="S::eva.guilbert@ensam.eu::bf2f2e34-6695-4597-9b06-272a05cd06fe" providerId="AD" clId="Web-{66D38636-DAEE-1F06-B899-5FCA12AF828F}" dt="2022-05-20T03:23:39.971" v="36" actId="20577"/>
          <ac:spMkLst>
            <pc:docMk/>
            <pc:sldMk cId="4274076948" sldId="264"/>
            <ac:spMk id="3" creationId="{4DE04B6D-CAF2-9243-8CC0-2B44610B25E2}"/>
          </ac:spMkLst>
        </pc:spChg>
        <pc:spChg chg="add mod">
          <ac:chgData name="GUILBERT Eva" userId="S::eva.guilbert@ensam.eu::bf2f2e34-6695-4597-9b06-272a05cd06fe" providerId="AD" clId="Web-{66D38636-DAEE-1F06-B899-5FCA12AF828F}" dt="2022-05-20T03:24:40.758" v="65" actId="1076"/>
          <ac:spMkLst>
            <pc:docMk/>
            <pc:sldMk cId="4274076948" sldId="264"/>
            <ac:spMk id="6" creationId="{1E7AB284-6F46-D5EA-0B69-00D7E6CF8A59}"/>
          </ac:spMkLst>
        </pc:spChg>
      </pc:sldChg>
      <pc:sldChg chg="addSp delSp modSp new">
        <pc:chgData name="GUILBERT Eva" userId="S::eva.guilbert@ensam.eu::bf2f2e34-6695-4597-9b06-272a05cd06fe" providerId="AD" clId="Web-{66D38636-DAEE-1F06-B899-5FCA12AF828F}" dt="2022-05-20T03:37:44.715" v="382" actId="20577"/>
        <pc:sldMkLst>
          <pc:docMk/>
          <pc:sldMk cId="2609009832" sldId="272"/>
        </pc:sldMkLst>
        <pc:spChg chg="mod">
          <ac:chgData name="GUILBERT Eva" userId="S::eva.guilbert@ensam.eu::bf2f2e34-6695-4597-9b06-272a05cd06fe" providerId="AD" clId="Web-{66D38636-DAEE-1F06-B899-5FCA12AF828F}" dt="2022-05-20T03:33:05.473" v="257" actId="20577"/>
          <ac:spMkLst>
            <pc:docMk/>
            <pc:sldMk cId="2609009832" sldId="272"/>
            <ac:spMk id="2" creationId="{9A509492-EBEA-DC9F-A654-E745105A3D09}"/>
          </ac:spMkLst>
        </pc:spChg>
        <pc:spChg chg="mod">
          <ac:chgData name="GUILBERT Eva" userId="S::eva.guilbert@ensam.eu::bf2f2e34-6695-4597-9b06-272a05cd06fe" providerId="AD" clId="Web-{66D38636-DAEE-1F06-B899-5FCA12AF828F}" dt="2022-05-20T03:33:11.536" v="265" actId="20577"/>
          <ac:spMkLst>
            <pc:docMk/>
            <pc:sldMk cId="2609009832" sldId="272"/>
            <ac:spMk id="3" creationId="{F924BAEC-70BF-D759-B668-D1E8D109D0F6}"/>
          </ac:spMkLst>
        </pc:spChg>
        <pc:spChg chg="mod">
          <ac:chgData name="GUILBERT Eva" userId="S::eva.guilbert@ensam.eu::bf2f2e34-6695-4597-9b06-272a05cd06fe" providerId="AD" clId="Web-{66D38636-DAEE-1F06-B899-5FCA12AF828F}" dt="2022-05-20T03:37:02.838" v="361" actId="20577"/>
          <ac:spMkLst>
            <pc:docMk/>
            <pc:sldMk cId="2609009832" sldId="272"/>
            <ac:spMk id="4" creationId="{B6E1B3AF-699B-8994-77A1-4E10C0F31250}"/>
          </ac:spMkLst>
        </pc:spChg>
        <pc:spChg chg="mod">
          <ac:chgData name="GUILBERT Eva" userId="S::eva.guilbert@ensam.eu::bf2f2e34-6695-4597-9b06-272a05cd06fe" providerId="AD" clId="Web-{66D38636-DAEE-1F06-B899-5FCA12AF828F}" dt="2022-05-20T03:33:40.833" v="277" actId="20577"/>
          <ac:spMkLst>
            <pc:docMk/>
            <pc:sldMk cId="2609009832" sldId="272"/>
            <ac:spMk id="5" creationId="{A62335B3-E52F-0A0E-92A9-E775CA895A80}"/>
          </ac:spMkLst>
        </pc:spChg>
        <pc:spChg chg="mod">
          <ac:chgData name="GUILBERT Eva" userId="S::eva.guilbert@ensam.eu::bf2f2e34-6695-4597-9b06-272a05cd06fe" providerId="AD" clId="Web-{66D38636-DAEE-1F06-B899-5FCA12AF828F}" dt="2022-05-20T03:37:44.715" v="382" actId="20577"/>
          <ac:spMkLst>
            <pc:docMk/>
            <pc:sldMk cId="2609009832" sldId="272"/>
            <ac:spMk id="6" creationId="{F8657AF9-158D-76C8-EB41-7E3ECE162900}"/>
          </ac:spMkLst>
        </pc:spChg>
        <pc:spChg chg="add del mod">
          <ac:chgData name="GUILBERT Eva" userId="S::eva.guilbert@ensam.eu::bf2f2e34-6695-4597-9b06-272a05cd06fe" providerId="AD" clId="Web-{66D38636-DAEE-1F06-B899-5FCA12AF828F}" dt="2022-05-20T03:34:03.412" v="280"/>
          <ac:spMkLst>
            <pc:docMk/>
            <pc:sldMk cId="2609009832" sldId="272"/>
            <ac:spMk id="7" creationId="{C04C1636-E601-ECDB-76D0-208980859E33}"/>
          </ac:spMkLst>
        </pc:spChg>
        <pc:spChg chg="add del mod">
          <ac:chgData name="GUILBERT Eva" userId="S::eva.guilbert@ensam.eu::bf2f2e34-6695-4597-9b06-272a05cd06fe" providerId="AD" clId="Web-{66D38636-DAEE-1F06-B899-5FCA12AF828F}" dt="2022-05-20T03:34:11.225" v="285"/>
          <ac:spMkLst>
            <pc:docMk/>
            <pc:sldMk cId="2609009832" sldId="272"/>
            <ac:spMk id="8" creationId="{29F30BA1-9A67-378E-1D86-946D8BA56833}"/>
          </ac:spMkLst>
        </pc:spChg>
      </pc:sldChg>
    </pc:docChg>
  </pc:docChgLst>
  <pc:docChgLst>
    <pc:chgData name="GUYARD-GILLES Clotilde" userId="077da6c8-8f6c-40cd-8230-5aaaf976b8d7" providerId="ADAL" clId="{C65D7FB5-344D-4696-A22F-56D959CAC5F4}"/>
    <pc:docChg chg="undo custSel modSld">
      <pc:chgData name="GUYARD-GILLES Clotilde" userId="077da6c8-8f6c-40cd-8230-5aaaf976b8d7" providerId="ADAL" clId="{C65D7FB5-344D-4696-A22F-56D959CAC5F4}" dt="2022-05-20T12:35:20.060" v="236" actId="20577"/>
      <pc:docMkLst>
        <pc:docMk/>
      </pc:docMkLst>
      <pc:sldChg chg="addSp delSp modSp mod setBg modAnim">
        <pc:chgData name="GUYARD-GILLES Clotilde" userId="077da6c8-8f6c-40cd-8230-5aaaf976b8d7" providerId="ADAL" clId="{C65D7FB5-344D-4696-A22F-56D959CAC5F4}" dt="2022-05-20T12:31:29.114" v="229"/>
        <pc:sldMkLst>
          <pc:docMk/>
          <pc:sldMk cId="2372555476" sldId="256"/>
        </pc:sldMkLst>
        <pc:spChg chg="mod">
          <ac:chgData name="GUYARD-GILLES Clotilde" userId="077da6c8-8f6c-40cd-8230-5aaaf976b8d7" providerId="ADAL" clId="{C65D7FB5-344D-4696-A22F-56D959CAC5F4}" dt="2022-05-20T12:28:55.219" v="26" actId="26606"/>
          <ac:spMkLst>
            <pc:docMk/>
            <pc:sldMk cId="2372555476" sldId="256"/>
            <ac:spMk id="2" creationId="{44DB3C50-B1C4-482E-AF89-9266718B66E1}"/>
          </ac:spMkLst>
        </pc:spChg>
        <pc:spChg chg="mod">
          <ac:chgData name="GUYARD-GILLES Clotilde" userId="077da6c8-8f6c-40cd-8230-5aaaf976b8d7" providerId="ADAL" clId="{C65D7FB5-344D-4696-A22F-56D959CAC5F4}" dt="2022-05-20T12:28:55.219" v="26" actId="26606"/>
          <ac:spMkLst>
            <pc:docMk/>
            <pc:sldMk cId="2372555476" sldId="256"/>
            <ac:spMk id="3" creationId="{06F9DADF-8337-4F9A-8AAD-744E8236BE0B}"/>
          </ac:spMkLst>
        </pc:spChg>
        <pc:spChg chg="add mod">
          <ac:chgData name="GUYARD-GILLES Clotilde" userId="077da6c8-8f6c-40cd-8230-5aaaf976b8d7" providerId="ADAL" clId="{C65D7FB5-344D-4696-A22F-56D959CAC5F4}" dt="2022-05-20T12:31:25.193" v="228" actId="1076"/>
          <ac:spMkLst>
            <pc:docMk/>
            <pc:sldMk cId="2372555476" sldId="256"/>
            <ac:spMk id="4" creationId="{41F4B7DC-3890-4401-8D90-274532E199D8}"/>
          </ac:spMkLst>
        </pc:spChg>
        <pc:spChg chg="add del">
          <ac:chgData name="GUYARD-GILLES Clotilde" userId="077da6c8-8f6c-40cd-8230-5aaaf976b8d7" providerId="ADAL" clId="{C65D7FB5-344D-4696-A22F-56D959CAC5F4}" dt="2022-05-20T12:28:55.219" v="26" actId="26606"/>
          <ac:spMkLst>
            <pc:docMk/>
            <pc:sldMk cId="2372555476" sldId="256"/>
            <ac:spMk id="10" creationId="{A3363022-C969-41E9-8EB2-E4C94908C1FA}"/>
          </ac:spMkLst>
        </pc:spChg>
        <pc:spChg chg="add del">
          <ac:chgData name="GUYARD-GILLES Clotilde" userId="077da6c8-8f6c-40cd-8230-5aaaf976b8d7" providerId="ADAL" clId="{C65D7FB5-344D-4696-A22F-56D959CAC5F4}" dt="2022-05-20T12:28:55.219" v="26" actId="26606"/>
          <ac:spMkLst>
            <pc:docMk/>
            <pc:sldMk cId="2372555476" sldId="256"/>
            <ac:spMk id="12" creationId="{8D1AD6B3-BE88-4CEB-BA17-790657CC4729}"/>
          </ac:spMkLst>
        </pc:spChg>
        <pc:spChg chg="add del">
          <ac:chgData name="GUYARD-GILLES Clotilde" userId="077da6c8-8f6c-40cd-8230-5aaaf976b8d7" providerId="ADAL" clId="{C65D7FB5-344D-4696-A22F-56D959CAC5F4}" dt="2022-05-20T12:28:55.219" v="26" actId="26606"/>
          <ac:spMkLst>
            <pc:docMk/>
            <pc:sldMk cId="2372555476" sldId="256"/>
            <ac:spMk id="22" creationId="{482BD70C-C4A0-46C4-9518-A731098B419A}"/>
          </ac:spMkLst>
        </pc:spChg>
        <pc:spChg chg="add del">
          <ac:chgData name="GUYARD-GILLES Clotilde" userId="077da6c8-8f6c-40cd-8230-5aaaf976b8d7" providerId="ADAL" clId="{C65D7FB5-344D-4696-A22F-56D959CAC5F4}" dt="2022-05-20T12:28:55.219" v="26" actId="26606"/>
          <ac:spMkLst>
            <pc:docMk/>
            <pc:sldMk cId="2372555476" sldId="256"/>
            <ac:spMk id="24" creationId="{39B74A45-BDDD-4892-B8C0-B290C0944FCB}"/>
          </ac:spMkLst>
        </pc:spChg>
        <pc:spChg chg="add del">
          <ac:chgData name="GUYARD-GILLES Clotilde" userId="077da6c8-8f6c-40cd-8230-5aaaf976b8d7" providerId="ADAL" clId="{C65D7FB5-344D-4696-A22F-56D959CAC5F4}" dt="2022-05-20T12:28:55.219" v="26" actId="26606"/>
          <ac:spMkLst>
            <pc:docMk/>
            <pc:sldMk cId="2372555476" sldId="256"/>
            <ac:spMk id="26" creationId="{C516C73E-9465-4C9E-9B86-9E58FB326B6B}"/>
          </ac:spMkLst>
        </pc:spChg>
        <pc:grpChg chg="add del">
          <ac:chgData name="GUYARD-GILLES Clotilde" userId="077da6c8-8f6c-40cd-8230-5aaaf976b8d7" providerId="ADAL" clId="{C65D7FB5-344D-4696-A22F-56D959CAC5F4}" dt="2022-05-20T12:28:55.219" v="26" actId="26606"/>
          <ac:grpSpMkLst>
            <pc:docMk/>
            <pc:sldMk cId="2372555476" sldId="256"/>
            <ac:grpSpMk id="14" creationId="{89D1390B-7E13-4B4F-9CB2-391063412E54}"/>
          </ac:grpSpMkLst>
        </pc:grpChg>
        <pc:picChg chg="mod">
          <ac:chgData name="GUYARD-GILLES Clotilde" userId="077da6c8-8f6c-40cd-8230-5aaaf976b8d7" providerId="ADAL" clId="{C65D7FB5-344D-4696-A22F-56D959CAC5F4}" dt="2022-05-20T12:28:55.219" v="26" actId="26606"/>
          <ac:picMkLst>
            <pc:docMk/>
            <pc:sldMk cId="2372555476" sldId="256"/>
            <ac:picMk id="7" creationId="{1B0BC636-14B3-311E-3E94-DC68A4B4C0DD}"/>
          </ac:picMkLst>
        </pc:picChg>
      </pc:sldChg>
      <pc:sldChg chg="addSp delSp modSp mod">
        <pc:chgData name="GUYARD-GILLES Clotilde" userId="077da6c8-8f6c-40cd-8230-5aaaf976b8d7" providerId="ADAL" clId="{C65D7FB5-344D-4696-A22F-56D959CAC5F4}" dt="2022-05-20T12:27:46.448" v="24" actId="1076"/>
        <pc:sldMkLst>
          <pc:docMk/>
          <pc:sldMk cId="1016415206" sldId="276"/>
        </pc:sldMkLst>
        <pc:picChg chg="del">
          <ac:chgData name="GUYARD-GILLES Clotilde" userId="077da6c8-8f6c-40cd-8230-5aaaf976b8d7" providerId="ADAL" clId="{C65D7FB5-344D-4696-A22F-56D959CAC5F4}" dt="2022-05-20T12:27:35.948" v="18" actId="478"/>
          <ac:picMkLst>
            <pc:docMk/>
            <pc:sldMk cId="1016415206" sldId="276"/>
            <ac:picMk id="4" creationId="{E59F9BAF-59F0-47E3-205A-E43E5ACCF537}"/>
          </ac:picMkLst>
        </pc:picChg>
        <pc:picChg chg="add mod">
          <ac:chgData name="GUYARD-GILLES Clotilde" userId="077da6c8-8f6c-40cd-8230-5aaaf976b8d7" providerId="ADAL" clId="{C65D7FB5-344D-4696-A22F-56D959CAC5F4}" dt="2022-05-20T12:27:46.448" v="24" actId="1076"/>
          <ac:picMkLst>
            <pc:docMk/>
            <pc:sldMk cId="1016415206" sldId="276"/>
            <ac:picMk id="5" creationId="{DAF4AA04-FAF7-6A88-2C73-146AE7F433D5}"/>
          </ac:picMkLst>
        </pc:picChg>
      </pc:sldChg>
      <pc:sldChg chg="addSp delSp modSp mod">
        <pc:chgData name="GUYARD-GILLES Clotilde" userId="077da6c8-8f6c-40cd-8230-5aaaf976b8d7" providerId="ADAL" clId="{C65D7FB5-344D-4696-A22F-56D959CAC5F4}" dt="2022-05-20T12:27:31.805" v="17" actId="478"/>
        <pc:sldMkLst>
          <pc:docMk/>
          <pc:sldMk cId="3433054779" sldId="277"/>
        </pc:sldMkLst>
        <pc:picChg chg="del">
          <ac:chgData name="GUYARD-GILLES Clotilde" userId="077da6c8-8f6c-40cd-8230-5aaaf976b8d7" providerId="ADAL" clId="{C65D7FB5-344D-4696-A22F-56D959CAC5F4}" dt="2022-05-20T12:25:18.096" v="4" actId="478"/>
          <ac:picMkLst>
            <pc:docMk/>
            <pc:sldMk cId="3433054779" sldId="277"/>
            <ac:picMk id="4" creationId="{F0C5024C-3782-E132-1509-679CE14F4664}"/>
          </ac:picMkLst>
        </pc:picChg>
        <pc:picChg chg="add del mod">
          <ac:chgData name="GUYARD-GILLES Clotilde" userId="077da6c8-8f6c-40cd-8230-5aaaf976b8d7" providerId="ADAL" clId="{C65D7FB5-344D-4696-A22F-56D959CAC5F4}" dt="2022-05-20T12:27:31.805" v="17" actId="478"/>
          <ac:picMkLst>
            <pc:docMk/>
            <pc:sldMk cId="3433054779" sldId="277"/>
            <ac:picMk id="5" creationId="{842C6A2E-CCA0-3FF0-73B8-B0C8EB2A0B60}"/>
          </ac:picMkLst>
        </pc:picChg>
        <pc:picChg chg="add del mod">
          <ac:chgData name="GUYARD-GILLES Clotilde" userId="077da6c8-8f6c-40cd-8230-5aaaf976b8d7" providerId="ADAL" clId="{C65D7FB5-344D-4696-A22F-56D959CAC5F4}" dt="2022-05-20T12:27:31.284" v="16" actId="22"/>
          <ac:picMkLst>
            <pc:docMk/>
            <pc:sldMk cId="3433054779" sldId="277"/>
            <ac:picMk id="7" creationId="{CDF92322-299F-922A-1777-6C9AD5130EDA}"/>
          </ac:picMkLst>
        </pc:picChg>
      </pc:sldChg>
      <pc:sldChg chg="modSp mod">
        <pc:chgData name="GUYARD-GILLES Clotilde" userId="077da6c8-8f6c-40cd-8230-5aaaf976b8d7" providerId="ADAL" clId="{C65D7FB5-344D-4696-A22F-56D959CAC5F4}" dt="2022-05-20T12:35:20.060" v="236" actId="20577"/>
        <pc:sldMkLst>
          <pc:docMk/>
          <pc:sldMk cId="988974337" sldId="279"/>
        </pc:sldMkLst>
        <pc:spChg chg="mod">
          <ac:chgData name="GUYARD-GILLES Clotilde" userId="077da6c8-8f6c-40cd-8230-5aaaf976b8d7" providerId="ADAL" clId="{C65D7FB5-344D-4696-A22F-56D959CAC5F4}" dt="2022-05-20T12:35:20.060" v="236" actId="20577"/>
          <ac:spMkLst>
            <pc:docMk/>
            <pc:sldMk cId="988974337" sldId="279"/>
            <ac:spMk id="4" creationId="{7D127BF4-7F08-47C8-3B8E-FD984756061B}"/>
          </ac:spMkLst>
        </pc:spChg>
      </pc:sldChg>
    </pc:docChg>
  </pc:docChgLst>
  <pc:docChgLst>
    <pc:chgData name="GUILBERT Eva" userId="S::eva.guilbert@ensam.eu::bf2f2e34-6695-4597-9b06-272a05cd06fe" providerId="AD" clId="Web-{1D93775B-2271-ACC3-2059-E8DB4939C621}"/>
    <pc:docChg chg="modSld">
      <pc:chgData name="GUILBERT Eva" userId="S::eva.guilbert@ensam.eu::bf2f2e34-6695-4597-9b06-272a05cd06fe" providerId="AD" clId="Web-{1D93775B-2271-ACC3-2059-E8DB4939C621}" dt="2022-05-20T04:05:49.132" v="73"/>
      <pc:docMkLst>
        <pc:docMk/>
      </pc:docMkLst>
      <pc:sldChg chg="addSp modSp">
        <pc:chgData name="GUILBERT Eva" userId="S::eva.guilbert@ensam.eu::bf2f2e34-6695-4597-9b06-272a05cd06fe" providerId="AD" clId="Web-{1D93775B-2271-ACC3-2059-E8DB4939C621}" dt="2022-05-20T04:05:49.132" v="73"/>
        <pc:sldMkLst>
          <pc:docMk/>
          <pc:sldMk cId="2609009832" sldId="272"/>
        </pc:sldMkLst>
        <pc:spChg chg="mod">
          <ac:chgData name="GUILBERT Eva" userId="S::eva.guilbert@ensam.eu::bf2f2e34-6695-4597-9b06-272a05cd06fe" providerId="AD" clId="Web-{1D93775B-2271-ACC3-2059-E8DB4939C621}" dt="2022-05-20T04:03:49.625" v="0" actId="1076"/>
          <ac:spMkLst>
            <pc:docMk/>
            <pc:sldMk cId="2609009832" sldId="272"/>
            <ac:spMk id="3" creationId="{F924BAEC-70BF-D759-B668-D1E8D109D0F6}"/>
          </ac:spMkLst>
        </pc:spChg>
        <pc:spChg chg="mod">
          <ac:chgData name="GUILBERT Eva" userId="S::eva.guilbert@ensam.eu::bf2f2e34-6695-4597-9b06-272a05cd06fe" providerId="AD" clId="Web-{1D93775B-2271-ACC3-2059-E8DB4939C621}" dt="2022-05-20T04:03:49.625" v="1" actId="1076"/>
          <ac:spMkLst>
            <pc:docMk/>
            <pc:sldMk cId="2609009832" sldId="272"/>
            <ac:spMk id="4" creationId="{B6E1B3AF-699B-8994-77A1-4E10C0F31250}"/>
          </ac:spMkLst>
        </pc:spChg>
        <pc:spChg chg="mod">
          <ac:chgData name="GUILBERT Eva" userId="S::eva.guilbert@ensam.eu::bf2f2e34-6695-4597-9b06-272a05cd06fe" providerId="AD" clId="Web-{1D93775B-2271-ACC3-2059-E8DB4939C621}" dt="2022-05-20T04:03:56.219" v="2" actId="1076"/>
          <ac:spMkLst>
            <pc:docMk/>
            <pc:sldMk cId="2609009832" sldId="272"/>
            <ac:spMk id="5" creationId="{A62335B3-E52F-0A0E-92A9-E775CA895A80}"/>
          </ac:spMkLst>
        </pc:spChg>
        <pc:spChg chg="mod">
          <ac:chgData name="GUILBERT Eva" userId="S::eva.guilbert@ensam.eu::bf2f2e34-6695-4597-9b06-272a05cd06fe" providerId="AD" clId="Web-{1D93775B-2271-ACC3-2059-E8DB4939C621}" dt="2022-05-20T04:03:56.219" v="3" actId="1076"/>
          <ac:spMkLst>
            <pc:docMk/>
            <pc:sldMk cId="2609009832" sldId="272"/>
            <ac:spMk id="6" creationId="{F8657AF9-158D-76C8-EB41-7E3ECE162900}"/>
          </ac:spMkLst>
        </pc:spChg>
        <pc:spChg chg="add mod">
          <ac:chgData name="GUILBERT Eva" userId="S::eva.guilbert@ensam.eu::bf2f2e34-6695-4597-9b06-272a05cd06fe" providerId="AD" clId="Web-{1D93775B-2271-ACC3-2059-E8DB4939C621}" dt="2022-05-20T04:05:49.132" v="73"/>
          <ac:spMkLst>
            <pc:docMk/>
            <pc:sldMk cId="2609009832" sldId="272"/>
            <ac:spMk id="7" creationId="{719F04F5-1235-0AEB-8FB9-938C06B1C3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0260-B313-4559-AE8E-7E908082A96B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62CC-6C16-448D-B64D-2DE55C038B8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42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0260-B313-4559-AE8E-7E908082A96B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62CC-6C16-448D-B64D-2DE55C038B8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40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0260-B313-4559-AE8E-7E908082A96B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62CC-6C16-448D-B64D-2DE55C038B8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56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0260-B313-4559-AE8E-7E908082A96B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62CC-6C16-448D-B64D-2DE55C038B8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0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0260-B313-4559-AE8E-7E908082A96B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62CC-6C16-448D-B64D-2DE55C038B8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1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0260-B313-4559-AE8E-7E908082A96B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62CC-6C16-448D-B64D-2DE55C038B8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63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0260-B313-4559-AE8E-7E908082A96B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62CC-6C16-448D-B64D-2DE55C038B8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81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0260-B313-4559-AE8E-7E908082A96B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62CC-6C16-448D-B64D-2DE55C038B8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75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0260-B313-4559-AE8E-7E908082A96B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62CC-6C16-448D-B64D-2DE55C038B8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0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0260-B313-4559-AE8E-7E908082A96B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62CC-6C16-448D-B64D-2DE55C038B8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43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0260-B313-4559-AE8E-7E908082A96B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62CC-6C16-448D-B64D-2DE55C038B8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28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0260-B313-4559-AE8E-7E908082A96B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62CC-6C16-448D-B64D-2DE55C038B8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17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1205119" cy="28778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" y="0"/>
            <a:ext cx="51205119" cy="2880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DB3C50-B1C4-482E-AF89-9266718B6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80780" y="11101400"/>
            <a:ext cx="22721349" cy="12271377"/>
          </a:xfrm>
        </p:spPr>
        <p:txBody>
          <a:bodyPr anchor="t">
            <a:normAutofit/>
          </a:bodyPr>
          <a:lstStyle/>
          <a:p>
            <a:pPr algn="l"/>
            <a:r>
              <a:rPr lang="fr-FR" sz="9600">
                <a:solidFill>
                  <a:schemeClr val="tx2"/>
                </a:solidFill>
              </a:rPr>
              <a:t>Présentation Projet MiniPOO</a:t>
            </a:r>
            <a:br>
              <a:rPr lang="fr-FR" sz="9600"/>
            </a:br>
            <a:r>
              <a:rPr lang="fr-FR" sz="9600">
                <a:solidFill>
                  <a:schemeClr val="tx2"/>
                </a:solidFill>
              </a:rPr>
              <a:t>MINI POO : Match-3</a:t>
            </a:r>
            <a:endParaRPr lang="de-DE" sz="9600" dirty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F9DADF-8337-4F9A-8AAD-744E8236B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8208" y="14401795"/>
            <a:ext cx="20183902" cy="3523091"/>
          </a:xfrm>
        </p:spPr>
        <p:txBody>
          <a:bodyPr anchor="b">
            <a:normAutofit/>
          </a:bodyPr>
          <a:lstStyle/>
          <a:p>
            <a:pPr algn="l"/>
            <a:r>
              <a:rPr lang="fr-FR" sz="8400">
                <a:solidFill>
                  <a:schemeClr val="tx2"/>
                </a:solidFill>
              </a:rPr>
              <a:t>Eva GUILBERT, Clotilde GUYARD-GILLES</a:t>
            </a:r>
            <a:endParaRPr lang="de-DE" sz="8400">
              <a:solidFill>
                <a:schemeClr val="tx2"/>
              </a:solidFill>
            </a:endParaRP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1B0BC636-14B3-311E-3E94-DC68A4B4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9974" y="7624343"/>
            <a:ext cx="17395392" cy="1739539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7862" y="-25104"/>
            <a:ext cx="26202434" cy="28828711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1F4B7DC-3890-4401-8D90-274532E199D8}"/>
              </a:ext>
            </a:extLst>
          </p:cNvPr>
          <p:cNvSpPr txBox="1"/>
          <p:nvPr/>
        </p:nvSpPr>
        <p:spPr>
          <a:xfrm>
            <a:off x="28283352" y="19108226"/>
            <a:ext cx="227213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/>
              <a:t>Conception des classes et de leurs attributs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/>
              <a:t>Chargement XML des niveaux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/>
              <a:t>Identification de combinaisons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/>
              <a:t>Déplacement des éléments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DE" sz="7200" dirty="0" err="1"/>
              <a:t>Décompte</a:t>
            </a:r>
            <a:r>
              <a:rPr lang="de-DE" sz="7200" dirty="0"/>
              <a:t> des </a:t>
            </a:r>
            <a:r>
              <a:rPr lang="de-DE" sz="7200" dirty="0" err="1"/>
              <a:t>objectifs</a:t>
            </a:r>
            <a:endParaRPr lang="de-DE" sz="72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DE" sz="7200" dirty="0"/>
              <a:t>Interface (</a:t>
            </a:r>
            <a:r>
              <a:rPr lang="de-DE" sz="7200" dirty="0" err="1"/>
              <a:t>visualisation</a:t>
            </a:r>
            <a:r>
              <a:rPr lang="de-DE" sz="7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25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0420" y="6263641"/>
            <a:ext cx="14001746" cy="1469623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4951F-07A1-4876-2B7C-6172A2A0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072" y="12127151"/>
            <a:ext cx="11041380" cy="1069847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grille</a:t>
            </a:r>
          </a:p>
        </p:txBody>
      </p:sp>
      <p:pic>
        <p:nvPicPr>
          <p:cNvPr id="3" name="Image 4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062EEFBE-719A-90CA-E9AB-80E701E0D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1" r="25694" b="4545"/>
          <a:stretch/>
        </p:blipFill>
        <p:spPr>
          <a:xfrm>
            <a:off x="8471140" y="-1266296"/>
            <a:ext cx="42708509" cy="296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4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4951F-07A1-4876-2B7C-6172A2A0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2533" y="-538566"/>
            <a:ext cx="17166686" cy="12134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17600" dirty="0" err="1"/>
              <a:t>Renouveler_grille</a:t>
            </a:r>
            <a:endParaRPr lang="en-US" sz="176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4" y="0"/>
            <a:ext cx="30189814" cy="288036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1E50DA-5CEC-D1E9-3B95-A35804806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" r="-1" b="-1"/>
          <a:stretch/>
        </p:blipFill>
        <p:spPr>
          <a:xfrm>
            <a:off x="4" y="10"/>
            <a:ext cx="29519679" cy="288035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DB1CB06-7C78-714A-7791-070EBB8AD367}"/>
              </a:ext>
            </a:extLst>
          </p:cNvPr>
          <p:cNvSpPr txBox="1"/>
          <p:nvPr/>
        </p:nvSpPr>
        <p:spPr>
          <a:xfrm>
            <a:off x="22420053" y="4330459"/>
            <a:ext cx="188055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sz="7200" dirty="0">
              <a:ea typeface="Calibri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E7F560-9C42-A305-8CBB-1A2E250543E1}"/>
              </a:ext>
            </a:extLst>
          </p:cNvPr>
          <p:cNvSpPr txBox="1"/>
          <p:nvPr/>
        </p:nvSpPr>
        <p:spPr>
          <a:xfrm>
            <a:off x="29205267" y="14376459"/>
            <a:ext cx="22005984" cy="1449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600" dirty="0">
                <a:ea typeface="Calibri"/>
                <a:cs typeface="Calibri"/>
              </a:rPr>
              <a:t>Test les patterns dans la grille (</a:t>
            </a:r>
            <a:r>
              <a:rPr lang="fr-FR" sz="9600" dirty="0" err="1">
                <a:ea typeface="Calibri"/>
                <a:cs typeface="Calibri"/>
              </a:rPr>
              <a:t>test_grille</a:t>
            </a:r>
            <a:r>
              <a:rPr lang="fr-FR" sz="9600" dirty="0">
                <a:ea typeface="Calibri"/>
                <a:cs typeface="Calibri"/>
              </a:rPr>
              <a:t>())</a:t>
            </a:r>
          </a:p>
          <a:p>
            <a:r>
              <a:rPr lang="fr-FR" sz="9600" dirty="0">
                <a:ea typeface="Calibri"/>
                <a:cs typeface="Calibri"/>
              </a:rPr>
              <a:t>Les enlève, pose des bonus...</a:t>
            </a:r>
          </a:p>
          <a:p>
            <a:r>
              <a:rPr lang="fr-FR" sz="9600" dirty="0">
                <a:ea typeface="Calibri"/>
                <a:cs typeface="Calibri"/>
              </a:rPr>
              <a:t>Tant que la grille n'est pas entièrement remplie:</a:t>
            </a:r>
          </a:p>
          <a:p>
            <a:r>
              <a:rPr lang="fr-FR" sz="9600" dirty="0">
                <a:ea typeface="Calibri"/>
                <a:cs typeface="Calibri"/>
              </a:rPr>
              <a:t>-&gt;effectue le flux des éléments</a:t>
            </a:r>
          </a:p>
          <a:p>
            <a:r>
              <a:rPr lang="fr-FR" sz="9600" dirty="0">
                <a:ea typeface="Calibri"/>
                <a:cs typeface="Calibri"/>
              </a:rPr>
              <a:t>-&gt;les cases source génèrent des éléments</a:t>
            </a:r>
          </a:p>
          <a:p>
            <a:r>
              <a:rPr lang="fr-FR" sz="9600" dirty="0">
                <a:ea typeface="Calibri"/>
                <a:cs typeface="Calibri"/>
              </a:rPr>
              <a:t>-&gt;test les patterns...</a:t>
            </a:r>
          </a:p>
          <a:p>
            <a:r>
              <a:rPr lang="fr-FR" sz="9600" dirty="0">
                <a:ea typeface="Calibri"/>
                <a:cs typeface="Calibri"/>
              </a:rPr>
              <a:t>A la fin, la grille est prête à être utilisée pour un swap</a:t>
            </a:r>
          </a:p>
          <a:p>
            <a:endParaRPr lang="fr-FR" sz="7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7702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0420" y="6263641"/>
            <a:ext cx="14001746" cy="1469623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BBDA3C-BD1A-A801-446F-B0F965F8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540" y="8262517"/>
            <a:ext cx="11041380" cy="1069847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Swap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38F2A30-8FF6-96F9-4B3B-BC743C4F0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28" b="39567"/>
          <a:stretch/>
        </p:blipFill>
        <p:spPr>
          <a:xfrm>
            <a:off x="17649332" y="-369073"/>
            <a:ext cx="30691938" cy="2914428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E04B6D-CAF2-9243-8CC0-2B44610B25E2}"/>
              </a:ext>
            </a:extLst>
          </p:cNvPr>
          <p:cNvSpPr txBox="1"/>
          <p:nvPr/>
        </p:nvSpPr>
        <p:spPr>
          <a:xfrm>
            <a:off x="3217653" y="20996695"/>
            <a:ext cx="12042475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7200" dirty="0"/>
              <a:t>-Vérification cases Non Vides, éléments classiques, de même couleur</a:t>
            </a:r>
          </a:p>
          <a:p>
            <a:r>
              <a:rPr lang="fr-FR" sz="7200" dirty="0">
                <a:cs typeface="Calibri"/>
              </a:rPr>
              <a:t>-Destruction éléments Classiques, </a:t>
            </a:r>
            <a:r>
              <a:rPr lang="fr-FR" sz="7200" dirty="0" err="1">
                <a:cs typeface="Calibri"/>
              </a:rPr>
              <a:t>dégelage</a:t>
            </a:r>
            <a:r>
              <a:rPr lang="fr-FR" sz="7200" dirty="0">
                <a:cs typeface="Calibri"/>
              </a:rPr>
              <a:t> cases Gelées, ajout d'un bonus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7AB284-6F46-D5EA-0B69-00D7E6CF8A59}"/>
              </a:ext>
            </a:extLst>
          </p:cNvPr>
          <p:cNvSpPr txBox="1"/>
          <p:nvPr/>
        </p:nvSpPr>
        <p:spPr>
          <a:xfrm>
            <a:off x="3217652" y="1733910"/>
            <a:ext cx="1204247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7200" dirty="0">
                <a:cs typeface="Calibri"/>
              </a:rPr>
              <a:t>Mission: tester toutes les combinaisons possibles en respectant la hiérarchie des bonus</a:t>
            </a:r>
          </a:p>
        </p:txBody>
      </p:sp>
    </p:spTree>
    <p:extLst>
      <p:ext uri="{BB962C8B-B14F-4D97-AF65-F5344CB8AC3E}">
        <p14:creationId xmlns:p14="http://schemas.microsoft.com/office/powerpoint/2010/main" val="427407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0420" y="6263641"/>
            <a:ext cx="14001746" cy="1469623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BBDA3C-BD1A-A801-446F-B0F965F8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540" y="8262517"/>
            <a:ext cx="11041380" cy="1069847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Swap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38F2A30-8FF6-96F9-4B3B-BC743C4F0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15" t="7143" r="13943" b="32331"/>
          <a:stretch/>
        </p:blipFill>
        <p:spPr>
          <a:xfrm>
            <a:off x="17649332" y="-369073"/>
            <a:ext cx="30741077" cy="2918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8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0420" y="6263641"/>
            <a:ext cx="14001746" cy="1469623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BBDA3C-BD1A-A801-446F-B0F965F8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540" y="8262517"/>
            <a:ext cx="11041380" cy="1069847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Swap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38F2A30-8FF6-96F9-4B3B-BC743C4F0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" t="57393" r="54024" b="-17920"/>
          <a:stretch/>
        </p:blipFill>
        <p:spPr>
          <a:xfrm>
            <a:off x="17649332" y="-369073"/>
            <a:ext cx="30767131" cy="291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2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0420" y="6263641"/>
            <a:ext cx="14001746" cy="1469623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2E911B-6F5E-A314-C4BE-38DF6B20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540" y="8262517"/>
            <a:ext cx="11041380" cy="10698479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fr-FR" sz="15100">
                <a:solidFill>
                  <a:srgbClr val="FFFFFF"/>
                </a:solidFill>
                <a:cs typeface="Calibri Light"/>
              </a:rPr>
              <a:t>INTERFACE</a:t>
            </a:r>
            <a:endParaRPr lang="fr-FR" sz="1510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2C6A2E-CCA0-3FF0-73B8-B0C8EB2A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260" y="0"/>
            <a:ext cx="27960568" cy="288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5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0420" y="6263641"/>
            <a:ext cx="14001746" cy="1469623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9CABCA-CC32-5DF7-2EA5-F0A8F146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540" y="8262517"/>
            <a:ext cx="11041380" cy="10698479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fr-FR" sz="15100">
                <a:solidFill>
                  <a:srgbClr val="FFFFFF"/>
                </a:solidFill>
                <a:cs typeface="Calibri Light"/>
              </a:rPr>
              <a:t>INTERFACE:</a:t>
            </a:r>
            <a:endParaRPr lang="fr-FR" sz="1510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F4AA04-FAF7-6A88-2C73-146AE7F4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531" y="0"/>
            <a:ext cx="28008693" cy="288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0806E-070D-62A6-580B-589E8A26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450" dirty="0">
                <a:cs typeface="Calibri Light"/>
              </a:rPr>
              <a:t>Test de la fonction </a:t>
            </a:r>
            <a:r>
              <a:rPr lang="fr-FR" sz="18450" dirty="0" err="1">
                <a:cs typeface="Calibri Light"/>
              </a:rPr>
              <a:t>test_swap</a:t>
            </a:r>
            <a:r>
              <a:rPr lang="fr-FR" sz="18450" dirty="0">
                <a:cs typeface="Calibri Light"/>
              </a:rPr>
              <a:t>() &amp; </a:t>
            </a:r>
            <a:r>
              <a:rPr lang="fr-FR" sz="18450" dirty="0" err="1">
                <a:cs typeface="Calibri Light"/>
              </a:rPr>
              <a:t>renouveler_grille</a:t>
            </a:r>
            <a:r>
              <a:rPr lang="fr-FR" sz="18450" dirty="0">
                <a:cs typeface="Calibri Light"/>
              </a:rPr>
              <a:t>()</a:t>
            </a:r>
            <a:endParaRPr lang="fr-FR" dirty="0"/>
          </a:p>
        </p:txBody>
      </p:sp>
      <p:pic>
        <p:nvPicPr>
          <p:cNvPr id="4" name="Image 7">
            <a:extLst>
              <a:ext uri="{FF2B5EF4-FFF2-40B4-BE49-F238E27FC236}">
                <a16:creationId xmlns:a16="http://schemas.microsoft.com/office/drawing/2014/main" id="{D992E979-7881-FD94-C424-6BDF82F6F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8" r="-332" b="256"/>
          <a:stretch/>
        </p:blipFill>
        <p:spPr>
          <a:xfrm>
            <a:off x="2432649" y="8122905"/>
            <a:ext cx="18262220" cy="20106253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DFE5822-6E8A-AF3F-0145-D9D206E894DE}"/>
              </a:ext>
            </a:extLst>
          </p:cNvPr>
          <p:cNvSpPr/>
          <p:nvPr/>
        </p:nvSpPr>
        <p:spPr>
          <a:xfrm rot="5400000">
            <a:off x="6245523" y="12314206"/>
            <a:ext cx="6288657" cy="19409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C4049DD-801F-A077-F1EF-9D7939B8E31B}"/>
              </a:ext>
            </a:extLst>
          </p:cNvPr>
          <p:cNvSpPr/>
          <p:nvPr/>
        </p:nvSpPr>
        <p:spPr>
          <a:xfrm>
            <a:off x="12827478" y="16058070"/>
            <a:ext cx="6288657" cy="19409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45DBF45-E69C-1EE4-417C-1FFFA60C0533}"/>
              </a:ext>
            </a:extLst>
          </p:cNvPr>
          <p:cNvSpPr/>
          <p:nvPr/>
        </p:nvSpPr>
        <p:spPr>
          <a:xfrm>
            <a:off x="3890512" y="16118453"/>
            <a:ext cx="8885207" cy="200133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21F39D3-D872-0B3C-D2B8-17AD289D1585}"/>
              </a:ext>
            </a:extLst>
          </p:cNvPr>
          <p:cNvSpPr/>
          <p:nvPr/>
        </p:nvSpPr>
        <p:spPr>
          <a:xfrm rot="5400000">
            <a:off x="26716006" y="10321504"/>
            <a:ext cx="6288657" cy="19409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3FE0633-211D-E499-0C1C-147129DF72D4}"/>
              </a:ext>
            </a:extLst>
          </p:cNvPr>
          <p:cNvSpPr/>
          <p:nvPr/>
        </p:nvSpPr>
        <p:spPr>
          <a:xfrm rot="5400000">
            <a:off x="31969493" y="12736901"/>
            <a:ext cx="6288657" cy="19409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B7131EC-85FD-8811-6E9A-7C65C980E814}"/>
              </a:ext>
            </a:extLst>
          </p:cNvPr>
          <p:cNvGrpSpPr/>
          <p:nvPr/>
        </p:nvGrpSpPr>
        <p:grpSpPr>
          <a:xfrm>
            <a:off x="26103532" y="5511444"/>
            <a:ext cx="17114807" cy="22611505"/>
            <a:chOff x="26103532" y="5511444"/>
            <a:chExt cx="17114807" cy="22611505"/>
          </a:xfrm>
        </p:grpSpPr>
        <p:pic>
          <p:nvPicPr>
            <p:cNvPr id="5" name="Image 5" descr="Une image contenant table&#10;&#10;Description générée automatiquement">
              <a:extLst>
                <a:ext uri="{FF2B5EF4-FFF2-40B4-BE49-F238E27FC236}">
                  <a16:creationId xmlns:a16="http://schemas.microsoft.com/office/drawing/2014/main" id="{52181373-DDF5-44B7-C6E9-9157BEC1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03532" y="5511444"/>
              <a:ext cx="17114807" cy="22611505"/>
            </a:xfrm>
            <a:prstGeom prst="rect">
              <a:avLst/>
            </a:prstGeom>
          </p:spPr>
        </p:pic>
        <p:pic>
          <p:nvPicPr>
            <p:cNvPr id="15" name="Image 5" descr="Une image contenant table&#10;&#10;Description générée automatiquement">
              <a:extLst>
                <a:ext uri="{FF2B5EF4-FFF2-40B4-BE49-F238E27FC236}">
                  <a16:creationId xmlns:a16="http://schemas.microsoft.com/office/drawing/2014/main" id="{FC5C1A20-CF32-2AC7-89B7-7BDCD3AD24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071" t="24457" r="14841" b="51069"/>
            <a:stretch/>
          </p:blipFill>
          <p:spPr>
            <a:xfrm>
              <a:off x="36429351" y="13027501"/>
              <a:ext cx="4293933" cy="5533698"/>
            </a:xfrm>
            <a:prstGeom prst="rect">
              <a:avLst/>
            </a:prstGeom>
          </p:spPr>
        </p:pic>
        <p:pic>
          <p:nvPicPr>
            <p:cNvPr id="19" name="Image 5" descr="Une image contenant table&#10;&#10;Description générée automatiquement">
              <a:extLst>
                <a:ext uri="{FF2B5EF4-FFF2-40B4-BE49-F238E27FC236}">
                  <a16:creationId xmlns:a16="http://schemas.microsoft.com/office/drawing/2014/main" id="{8EED21C1-CB81-BFE2-A116-4D3E45BE2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80" t="42513" r="27465" b="51604"/>
            <a:stretch/>
          </p:blipFill>
          <p:spPr>
            <a:xfrm>
              <a:off x="39207057" y="17022418"/>
              <a:ext cx="1567051" cy="1330041"/>
            </a:xfrm>
            <a:prstGeom prst="rect">
              <a:avLst/>
            </a:prstGeom>
          </p:spPr>
        </p:pic>
      </p:grp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4A3699A-53A5-8F91-5A66-2BCF36A4C550}"/>
              </a:ext>
            </a:extLst>
          </p:cNvPr>
          <p:cNvSpPr/>
          <p:nvPr/>
        </p:nvSpPr>
        <p:spPr>
          <a:xfrm rot="5400000">
            <a:off x="31969493" y="12918055"/>
            <a:ext cx="6288657" cy="19409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9910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8B67A-E4D6-25FA-36A9-2EB97B0F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450" dirty="0">
                <a:cs typeface="Calibri Light"/>
              </a:rPr>
              <a:t>Test de la fonction </a:t>
            </a:r>
            <a:r>
              <a:rPr lang="fr-FR" sz="18450" dirty="0" err="1">
                <a:cs typeface="Calibri Light"/>
              </a:rPr>
              <a:t>test_swap</a:t>
            </a:r>
            <a:r>
              <a:rPr lang="fr-FR" sz="18450" dirty="0">
                <a:cs typeface="Calibri Light"/>
              </a:rPr>
              <a:t>() &amp; </a:t>
            </a:r>
            <a:r>
              <a:rPr lang="fr-FR" sz="18450" dirty="0" err="1">
                <a:cs typeface="Calibri Light"/>
              </a:rPr>
              <a:t>renouveler_grille</a:t>
            </a:r>
            <a:r>
              <a:rPr lang="fr-FR" sz="18450" dirty="0">
                <a:cs typeface="Calibri Light"/>
              </a:rPr>
              <a:t>()</a:t>
            </a:r>
          </a:p>
        </p:txBody>
      </p:sp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611494DF-35B7-0D59-14FC-BB18934C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18" y="6755409"/>
            <a:ext cx="15544800" cy="22055893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7C32419D-7922-9331-5FFD-B70E5FDCB1E6}"/>
              </a:ext>
            </a:extLst>
          </p:cNvPr>
          <p:cNvGrpSpPr/>
          <p:nvPr/>
        </p:nvGrpSpPr>
        <p:grpSpPr>
          <a:xfrm>
            <a:off x="11852691" y="13510580"/>
            <a:ext cx="4103219" cy="5050619"/>
            <a:chOff x="36429351" y="13027501"/>
            <a:chExt cx="4344757" cy="5533698"/>
          </a:xfrm>
        </p:grpSpPr>
        <p:pic>
          <p:nvPicPr>
            <p:cNvPr id="9" name="Image 5" descr="Une image contenant table&#10;&#10;Description générée automatiquement">
              <a:extLst>
                <a:ext uri="{FF2B5EF4-FFF2-40B4-BE49-F238E27FC236}">
                  <a16:creationId xmlns:a16="http://schemas.microsoft.com/office/drawing/2014/main" id="{BF1AFA9D-2F94-6ED3-942D-522E35F55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071" t="24457" r="14841" b="51069"/>
            <a:stretch/>
          </p:blipFill>
          <p:spPr>
            <a:xfrm>
              <a:off x="36429351" y="13027501"/>
              <a:ext cx="4293933" cy="5533698"/>
            </a:xfrm>
            <a:prstGeom prst="rect">
              <a:avLst/>
            </a:prstGeom>
          </p:spPr>
        </p:pic>
        <p:pic>
          <p:nvPicPr>
            <p:cNvPr id="10" name="Image 5" descr="Une image contenant table&#10;&#10;Description générée automatiquement">
              <a:extLst>
                <a:ext uri="{FF2B5EF4-FFF2-40B4-BE49-F238E27FC236}">
                  <a16:creationId xmlns:a16="http://schemas.microsoft.com/office/drawing/2014/main" id="{9D9C4C73-CB9D-B5A3-F173-58380CF16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80" t="42513" r="27465" b="51604"/>
            <a:stretch/>
          </p:blipFill>
          <p:spPr>
            <a:xfrm>
              <a:off x="39207057" y="17022418"/>
              <a:ext cx="1567051" cy="1330041"/>
            </a:xfrm>
            <a:prstGeom prst="rect">
              <a:avLst/>
            </a:prstGeom>
          </p:spPr>
        </p:pic>
      </p:grp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BAB5338-339F-7F1D-2AE6-445B25DF010C}"/>
              </a:ext>
            </a:extLst>
          </p:cNvPr>
          <p:cNvSpPr/>
          <p:nvPr/>
        </p:nvSpPr>
        <p:spPr>
          <a:xfrm rot="5400000">
            <a:off x="5671866" y="11197086"/>
            <a:ext cx="6288657" cy="646981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17845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8B67A-E4D6-25FA-36A9-2EB97B0F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450" dirty="0">
                <a:cs typeface="Calibri Light"/>
              </a:rPr>
              <a:t>Tester switch (case1, case2)</a:t>
            </a:r>
            <a:endParaRPr lang="fr-FR" dirty="0"/>
          </a:p>
        </p:txBody>
      </p:sp>
      <p:pic>
        <p:nvPicPr>
          <p:cNvPr id="3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804733B6-214B-D60A-5C97-4939C11E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645" y="7147462"/>
            <a:ext cx="15846723" cy="21634097"/>
          </a:xfrm>
          <a:prstGeom prst="rect">
            <a:avLst/>
          </a:prstGeom>
        </p:spPr>
      </p:pic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E29F6ED4-1CAA-DB8A-05D8-D3CBC0EF0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3" y="7147281"/>
            <a:ext cx="16329803" cy="21634459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5E74AC9-3E6B-3865-1BCD-8F7322EDEC47}"/>
              </a:ext>
            </a:extLst>
          </p:cNvPr>
          <p:cNvSpPr/>
          <p:nvPr/>
        </p:nvSpPr>
        <p:spPr>
          <a:xfrm>
            <a:off x="3286663" y="15997683"/>
            <a:ext cx="8885207" cy="200133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  <p:pic>
        <p:nvPicPr>
          <p:cNvPr id="9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2AB10847-9229-0F07-6765-C5962A56D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8189" y="7234741"/>
            <a:ext cx="15182491" cy="2164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206400" cy="2880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579855" y="-1065414"/>
            <a:ext cx="7676079" cy="578335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3744892" y="1773013"/>
            <a:ext cx="2710545" cy="271054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2182624" y="2751588"/>
            <a:ext cx="2887382" cy="288738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9297900" y="0"/>
            <a:ext cx="11908500" cy="621951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00644" y="25685104"/>
            <a:ext cx="6276955" cy="311849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DEB51F95-09F6-829D-86BF-DF99F7C2A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8" t="1877" r="21771" b="292"/>
          <a:stretch/>
        </p:blipFill>
        <p:spPr>
          <a:xfrm>
            <a:off x="2279867" y="2615004"/>
            <a:ext cx="50075515" cy="31451031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937136" y="27103200"/>
            <a:ext cx="3422592" cy="17004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5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E5017-6399-0961-EE07-AF36523B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450" dirty="0">
                <a:cs typeface="Calibri Light"/>
              </a:rPr>
              <a:t>Création et explosion d'un bonus</a:t>
            </a:r>
            <a:endParaRPr lang="fr-FR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076FF630-4775-22A0-C3A3-0CD61BDB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37" r="-346" b="61363"/>
          <a:stretch/>
        </p:blipFill>
        <p:spPr>
          <a:xfrm>
            <a:off x="17253" y="9850476"/>
            <a:ext cx="15665670" cy="7242372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52139EF-514E-52B1-3869-39BE37F3E59D}"/>
              </a:ext>
            </a:extLst>
          </p:cNvPr>
          <p:cNvSpPr/>
          <p:nvPr/>
        </p:nvSpPr>
        <p:spPr>
          <a:xfrm>
            <a:off x="4011282" y="13461519"/>
            <a:ext cx="11662912" cy="20617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</p:txBody>
      </p:sp>
      <p:pic>
        <p:nvPicPr>
          <p:cNvPr id="8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74687856-894B-FD0D-240C-457787849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" t="-542" r="-760" b="59486"/>
          <a:stretch/>
        </p:blipFill>
        <p:spPr>
          <a:xfrm>
            <a:off x="16743872" y="9606953"/>
            <a:ext cx="15967601" cy="76963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1C27768-7D52-D234-A6D1-F646F9D93259}"/>
              </a:ext>
            </a:extLst>
          </p:cNvPr>
          <p:cNvSpPr txBox="1"/>
          <p:nvPr/>
        </p:nvSpPr>
        <p:spPr>
          <a:xfrm>
            <a:off x="16546543" y="18021660"/>
            <a:ext cx="164505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7200" dirty="0" err="1"/>
              <a:t>la_map.sa_grille.test_swap</a:t>
            </a:r>
            <a:r>
              <a:rPr lang="fr-FR" sz="7200" dirty="0"/>
              <a:t>(case1, case2)</a:t>
            </a:r>
            <a:endParaRPr lang="fr-FR" dirty="0"/>
          </a:p>
        </p:txBody>
      </p:sp>
      <p:pic>
        <p:nvPicPr>
          <p:cNvPr id="11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544346D3-FF1F-00F4-AE30-631306A34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5871" y="5912475"/>
            <a:ext cx="18262121" cy="1715980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DC084CE-7AA7-5D66-2D38-C8742634A4FF}"/>
              </a:ext>
            </a:extLst>
          </p:cNvPr>
          <p:cNvSpPr txBox="1"/>
          <p:nvPr/>
        </p:nvSpPr>
        <p:spPr>
          <a:xfrm>
            <a:off x="32987411" y="23774399"/>
            <a:ext cx="1512210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7200" dirty="0" err="1"/>
              <a:t>Exploser_bonus</a:t>
            </a:r>
            <a:r>
              <a:rPr lang="fr-FR" sz="7200" dirty="0"/>
              <a:t>([0,4])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564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09492-EBEA-DC9F-A654-E745105A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450" dirty="0">
                <a:cs typeface="Calibri Light"/>
              </a:rPr>
              <a:t>Statistiques: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24BAEC-70BF-D759-B668-D1E8D109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9029" y="10985904"/>
            <a:ext cx="21662705" cy="3460430"/>
          </a:xfrm>
        </p:spPr>
        <p:txBody>
          <a:bodyPr/>
          <a:lstStyle/>
          <a:p>
            <a:r>
              <a:rPr lang="fr-FR" sz="10050" dirty="0">
                <a:cs typeface="Calibri"/>
              </a:rPr>
              <a:t>Classe </a:t>
            </a:r>
            <a:r>
              <a:rPr lang="fr-FR" sz="10050" dirty="0" err="1">
                <a:cs typeface="Calibri"/>
              </a:rPr>
              <a:t>Map</a:t>
            </a:r>
            <a:endParaRPr lang="fr-FR" dirty="0" err="1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E1B3AF-699B-8994-77A1-4E10C0F31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9029" y="14446334"/>
            <a:ext cx="21662705" cy="1547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1750" dirty="0">
                <a:cs typeface="Calibri"/>
              </a:rPr>
              <a:t>7 fonctions</a:t>
            </a:r>
          </a:p>
          <a:p>
            <a:r>
              <a:rPr lang="fr-FR" sz="8800" dirty="0">
                <a:cs typeface="Calibri"/>
              </a:rPr>
              <a:t>Nombre de coups, couleurs, définition/ajout objectifs, dimensions, titre...</a:t>
            </a:r>
          </a:p>
          <a:p>
            <a:r>
              <a:rPr lang="fr-FR" sz="9600" dirty="0">
                <a:ea typeface="+mn-lt"/>
                <a:cs typeface="+mn-lt"/>
              </a:rPr>
              <a:t>Environ 40 lignes</a:t>
            </a:r>
            <a:endParaRPr lang="fr-FR" sz="9600">
              <a:ea typeface="+mn-lt"/>
              <a:cs typeface="+mn-lt"/>
            </a:endParaRPr>
          </a:p>
          <a:p>
            <a:endParaRPr lang="fr-FR" sz="9600" dirty="0">
              <a:cs typeface="Calibri"/>
            </a:endParaRPr>
          </a:p>
          <a:p>
            <a:endParaRPr lang="fr-FR" sz="9600" dirty="0">
              <a:cs typeface="Calibri"/>
            </a:endParaRPr>
          </a:p>
          <a:p>
            <a:endParaRPr lang="fr-FR" sz="9600" dirty="0">
              <a:cs typeface="Calibri"/>
            </a:endParaRPr>
          </a:p>
          <a:p>
            <a:endParaRPr lang="fr-FR" sz="8800" dirty="0">
              <a:cs typeface="Calibri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2335B3-E52F-0A0E-92A9-E775CA895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345934" y="11106674"/>
            <a:ext cx="21769390" cy="3460430"/>
          </a:xfrm>
        </p:spPr>
        <p:txBody>
          <a:bodyPr/>
          <a:lstStyle/>
          <a:p>
            <a:r>
              <a:rPr lang="fr-FR" sz="10050" dirty="0">
                <a:cs typeface="Calibri"/>
              </a:rPr>
              <a:t>Classe Objectifs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657AF9-158D-76C8-EB41-7E3ECE16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345934" y="14567104"/>
            <a:ext cx="21769390" cy="1547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9600" dirty="0">
                <a:cs typeface="Calibri"/>
              </a:rPr>
              <a:t>3 fonctions</a:t>
            </a:r>
          </a:p>
          <a:p>
            <a:r>
              <a:rPr lang="fr-FR" sz="9600" dirty="0">
                <a:cs typeface="Calibri"/>
              </a:rPr>
              <a:t>Définition cible, quantité, REPR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9F04F5-1235-0AEB-8FB9-938C06B1C3B6}"/>
              </a:ext>
            </a:extLst>
          </p:cNvPr>
          <p:cNvSpPr txBox="1"/>
          <p:nvPr/>
        </p:nvSpPr>
        <p:spPr>
          <a:xfrm>
            <a:off x="19642347" y="6625087"/>
            <a:ext cx="22911757" cy="304698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600" dirty="0"/>
              <a:t>Environ 1300 lignes, avec Chargement XML, définitions des classes et interface</a:t>
            </a:r>
          </a:p>
        </p:txBody>
      </p:sp>
    </p:spTree>
    <p:extLst>
      <p:ext uri="{BB962C8B-B14F-4D97-AF65-F5344CB8AC3E}">
        <p14:creationId xmlns:p14="http://schemas.microsoft.com/office/powerpoint/2010/main" val="260900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595E5-3480-0F65-2732-41CEEEC8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450" dirty="0">
                <a:cs typeface="Calibri Light"/>
              </a:rPr>
              <a:t>Statistiques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9D0A52-71C1-53D1-C2D2-F48AFBF44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50" dirty="0">
                <a:cs typeface="Calibri"/>
              </a:rPr>
              <a:t>Grille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CCFD8E-22A2-331C-0152-76C7B667B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11750" dirty="0">
                <a:cs typeface="Calibri"/>
              </a:rPr>
              <a:t>14 fonctions</a:t>
            </a:r>
          </a:p>
          <a:p>
            <a:r>
              <a:rPr lang="fr-FR" sz="11750" dirty="0">
                <a:cs typeface="Calibri"/>
              </a:rPr>
              <a:t>Instanciations &amp; _</a:t>
            </a:r>
            <a:r>
              <a:rPr lang="fr-FR" sz="11750" dirty="0" err="1">
                <a:cs typeface="Calibri"/>
              </a:rPr>
              <a:t>get</a:t>
            </a:r>
            <a:r>
              <a:rPr lang="fr-FR" sz="11750" dirty="0">
                <a:cs typeface="Calibri"/>
              </a:rPr>
              <a:t> _set</a:t>
            </a:r>
          </a:p>
          <a:p>
            <a:r>
              <a:rPr lang="fr-FR" sz="11750" dirty="0">
                <a:cs typeface="Calibri"/>
              </a:rPr>
              <a:t>Activer des cases, exploser des bonus, tester si un swap est valide, tester des cases de même couleur, tester les assemblages dans la grille, renouveler la grille...</a:t>
            </a:r>
          </a:p>
          <a:p>
            <a:r>
              <a:rPr lang="fr-FR" sz="11750" dirty="0">
                <a:cs typeface="Calibri"/>
              </a:rPr>
              <a:t>Environs 650 lignes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013B40-43B1-AACC-E990-CD6FEC31C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633262" y="10521315"/>
            <a:ext cx="17059368" cy="154752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sz="11750" dirty="0">
                <a:cs typeface="Calibri" panose="020F0502020204030204"/>
              </a:rPr>
              <a:t>De très longues fonctions pour tester les différents pattern, en respectant la hiérarchie des Bonus.</a:t>
            </a:r>
          </a:p>
          <a:p>
            <a:pPr marL="0" indent="0">
              <a:buNone/>
            </a:pPr>
            <a:r>
              <a:rPr lang="fr-FR" sz="11750" dirty="0">
                <a:cs typeface="Calibri" panose="020F0502020204030204"/>
              </a:rPr>
              <a:t>Des fonctions plus courtes qui combinent ces longues fonctions</a:t>
            </a:r>
          </a:p>
        </p:txBody>
      </p:sp>
    </p:spTree>
    <p:extLst>
      <p:ext uri="{BB962C8B-B14F-4D97-AF65-F5344CB8AC3E}">
        <p14:creationId xmlns:p14="http://schemas.microsoft.com/office/powerpoint/2010/main" val="2451952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220D6-BFAA-0C31-4191-47A1B782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450" dirty="0">
                <a:cs typeface="Calibri Light"/>
              </a:rPr>
              <a:t>Statistiques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299CD9-5B8A-360E-5AA9-9849150E5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50" dirty="0">
                <a:cs typeface="Calibri"/>
              </a:rPr>
              <a:t>Classe Case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781791-4177-40E7-4D71-65042C44C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13510743" cy="1547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1750" dirty="0">
                <a:cs typeface="Calibri"/>
              </a:rPr>
              <a:t>Classe </a:t>
            </a:r>
            <a:r>
              <a:rPr lang="fr-FR" sz="11750" dirty="0" err="1">
                <a:cs typeface="Calibri"/>
              </a:rPr>
              <a:t>mere</a:t>
            </a:r>
          </a:p>
          <a:p>
            <a:r>
              <a:rPr lang="fr-FR" sz="11750" dirty="0">
                <a:cs typeface="Calibri"/>
              </a:rPr>
              <a:t>2 fonctions</a:t>
            </a:r>
          </a:p>
          <a:p>
            <a:r>
              <a:rPr lang="fr-FR" sz="11750" dirty="0" err="1">
                <a:cs typeface="Calibri"/>
              </a:rPr>
              <a:t>Get_position</a:t>
            </a:r>
            <a:r>
              <a:rPr lang="fr-FR" sz="11750" dirty="0">
                <a:cs typeface="Calibri"/>
              </a:rPr>
              <a:t> et REPR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97E5ED-7272-A1F8-26E7-49E9D8727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254357" y="7060885"/>
            <a:ext cx="21769390" cy="3460430"/>
          </a:xfrm>
        </p:spPr>
        <p:txBody>
          <a:bodyPr/>
          <a:lstStyle/>
          <a:p>
            <a:r>
              <a:rPr lang="fr-FR" sz="10050" dirty="0">
                <a:cs typeface="Calibri"/>
              </a:rPr>
              <a:t>Classe Vide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AE7DE5-A01A-65BC-AF33-914901529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865504" y="12755557"/>
            <a:ext cx="20682462" cy="1547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1750" dirty="0">
                <a:cs typeface="Calibri"/>
              </a:rPr>
              <a:t>Est simplement vide</a:t>
            </a:r>
          </a:p>
          <a:p>
            <a:r>
              <a:rPr lang="fr-FR" sz="11750" dirty="0">
                <a:cs typeface="Calibri"/>
              </a:rPr>
              <a:t>1 fonction: REPR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23655F7-9D94-11D2-E469-6B9025A984A1}"/>
              </a:ext>
            </a:extLst>
          </p:cNvPr>
          <p:cNvGrpSpPr/>
          <p:nvPr/>
        </p:nvGrpSpPr>
        <p:grpSpPr>
          <a:xfrm>
            <a:off x="32511866" y="7181655"/>
            <a:ext cx="16529989" cy="18814931"/>
            <a:chOff x="27379150" y="7181655"/>
            <a:chExt cx="21662705" cy="18935700"/>
          </a:xfrm>
        </p:grpSpPr>
        <p:sp>
          <p:nvSpPr>
            <p:cNvPr id="7" name="Espace réservé du texte 2">
              <a:extLst>
                <a:ext uri="{FF2B5EF4-FFF2-40B4-BE49-F238E27FC236}">
                  <a16:creationId xmlns:a16="http://schemas.microsoft.com/office/drawing/2014/main" id="{390CBA31-6232-5B66-B21D-FC7DCE68EADF}"/>
                </a:ext>
              </a:extLst>
            </p:cNvPr>
            <p:cNvSpPr>
              <a:spLocks noGrp="1"/>
            </p:cNvSpPr>
            <p:nvPr/>
          </p:nvSpPr>
          <p:spPr>
            <a:xfrm>
              <a:off x="27379150" y="7181655"/>
              <a:ext cx="21662705" cy="346043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3840480" rtl="0" eaLnBrk="1" latinLnBrk="0" hangingPunct="1">
                <a:lnSpc>
                  <a:spcPct val="90000"/>
                </a:lnSpc>
                <a:spcBef>
                  <a:spcPts val="4200"/>
                </a:spcBef>
                <a:buFont typeface="Arial" panose="020B0604020202020204" pitchFamily="34" charset="0"/>
                <a:buNone/>
                <a:defRPr sz="1008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20240" indent="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None/>
                <a:defRPr sz="8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0" indent="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None/>
                <a:defRPr sz="756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60720" indent="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None/>
                <a:defRPr sz="672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680960" indent="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None/>
                <a:defRPr sz="672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601200" indent="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None/>
                <a:defRPr sz="672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521440" indent="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None/>
                <a:defRPr sz="672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441680" indent="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None/>
                <a:defRPr sz="672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361920" indent="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None/>
                <a:defRPr sz="672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50" dirty="0">
                  <a:cs typeface="Calibri"/>
                </a:rPr>
                <a:t>Classe Non Vide</a:t>
              </a:r>
              <a:endParaRPr lang="fr-FR" dirty="0"/>
            </a:p>
          </p:txBody>
        </p:sp>
        <p:sp>
          <p:nvSpPr>
            <p:cNvPr id="8" name="Espace réservé du contenu 3">
              <a:extLst>
                <a:ext uri="{FF2B5EF4-FFF2-40B4-BE49-F238E27FC236}">
                  <a16:creationId xmlns:a16="http://schemas.microsoft.com/office/drawing/2014/main" id="{D97B2810-CE91-575C-52A1-B0FC72A30004}"/>
                </a:ext>
              </a:extLst>
            </p:cNvPr>
            <p:cNvSpPr>
              <a:spLocks noGrp="1"/>
            </p:cNvSpPr>
            <p:nvPr/>
          </p:nvSpPr>
          <p:spPr>
            <a:xfrm>
              <a:off x="27379150" y="10642085"/>
              <a:ext cx="21662705" cy="1547527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960120" indent="-960120" algn="l" defTabSz="3840480" rtl="0" eaLnBrk="1" latinLnBrk="0" hangingPunct="1">
                <a:lnSpc>
                  <a:spcPct val="90000"/>
                </a:lnSpc>
                <a:spcBef>
                  <a:spcPts val="4200"/>
                </a:spcBef>
                <a:buFont typeface="Arial" panose="020B0604020202020204" pitchFamily="34" charset="0"/>
                <a:buChar char="•"/>
                <a:defRPr sz="11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80360" indent="-96012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Char char="•"/>
                <a:defRPr sz="100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800600" indent="-96012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Char char="•"/>
                <a:defRPr sz="8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720840" indent="-96012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Char char="•"/>
                <a:defRPr sz="7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41080" indent="-96012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Char char="•"/>
                <a:defRPr sz="7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61320" indent="-96012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Char char="•"/>
                <a:defRPr sz="7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481560" indent="-96012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Char char="•"/>
                <a:defRPr sz="7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401800" indent="-96012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Char char="•"/>
                <a:defRPr sz="7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322040" indent="-960120" algn="l" defTabSz="3840480" rtl="0" eaLnBrk="1" latinLnBrk="0" hangingPunct="1">
                <a:lnSpc>
                  <a:spcPct val="90000"/>
                </a:lnSpc>
                <a:spcBef>
                  <a:spcPts val="2100"/>
                </a:spcBef>
                <a:buFont typeface="Arial" panose="020B0604020202020204" pitchFamily="34" charset="0"/>
                <a:buChar char="•"/>
                <a:defRPr sz="7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750" dirty="0">
                  <a:cs typeface="Calibri"/>
                </a:rPr>
                <a:t>Rassemble les éléments communs aux cases Normales et Gelées</a:t>
              </a:r>
            </a:p>
            <a:p>
              <a:r>
                <a:rPr lang="fr-FR" sz="11750" dirty="0">
                  <a:cs typeface="Calibri"/>
                </a:rPr>
                <a:t>3 fonctions: orientation, téléportation, _</a:t>
              </a:r>
              <a:r>
                <a:rPr lang="fr-FR" sz="11750" dirty="0" err="1">
                  <a:cs typeface="Calibri"/>
                </a:rPr>
                <a:t>get</a:t>
              </a:r>
              <a:r>
                <a:rPr lang="fr-FR" sz="11750" dirty="0">
                  <a:cs typeface="Calibri"/>
                </a:rPr>
                <a:t> &amp; _set élément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133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A6F71-2B13-156E-5E8D-F0989EF4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450" dirty="0">
                <a:cs typeface="Calibri Light"/>
              </a:rPr>
              <a:t>Statistiques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5BD5BA-D1AA-1EC8-B0CC-3E2F18F0E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10050" dirty="0">
                <a:cs typeface="Calibri"/>
              </a:rPr>
              <a:t>Classe Gelée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5ED386-5633-A43D-C097-60B128DC53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11750" dirty="0">
                <a:cs typeface="Calibri"/>
              </a:rPr>
              <a:t>3 fonctions</a:t>
            </a:r>
          </a:p>
          <a:p>
            <a:r>
              <a:rPr lang="fr-FR" sz="11750" dirty="0">
                <a:cs typeface="Calibri"/>
              </a:rPr>
              <a:t>_</a:t>
            </a:r>
            <a:r>
              <a:rPr lang="fr-FR" sz="11750" dirty="0" err="1">
                <a:cs typeface="Calibri"/>
              </a:rPr>
              <a:t>get</a:t>
            </a:r>
            <a:r>
              <a:rPr lang="fr-FR" sz="11750" dirty="0">
                <a:cs typeface="Calibri"/>
              </a:rPr>
              <a:t> &amp; _set niveau gel, diminuer un niveau ou dégeler </a:t>
            </a:r>
            <a:r>
              <a:rPr lang="fr-FR" sz="11750" dirty="0" err="1">
                <a:cs typeface="Calibri"/>
              </a:rPr>
              <a:t>completement</a:t>
            </a:r>
            <a:r>
              <a:rPr lang="fr-FR" sz="11750" dirty="0">
                <a:cs typeface="Calibri"/>
              </a:rPr>
              <a:t>, REPR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CF54AEB-62EB-855F-0F4C-F047996EEA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11750" dirty="0">
                <a:cs typeface="Calibri"/>
              </a:rPr>
              <a:t>8fonctions</a:t>
            </a:r>
          </a:p>
          <a:p>
            <a:r>
              <a:rPr lang="fr-FR" sz="11750" dirty="0">
                <a:cs typeface="Calibri"/>
              </a:rPr>
              <a:t>Générer et exploser un élément classique, donner un élément selon le flux, échanger ses éléments</a:t>
            </a:r>
          </a:p>
          <a:p>
            <a:r>
              <a:rPr lang="fr-FR" sz="11750" dirty="0">
                <a:cs typeface="Calibri"/>
              </a:rPr>
              <a:t>Environ 70 lignes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A33832D-04C3-6109-4366-FB203441C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50" dirty="0">
                <a:cs typeface="Calibri"/>
              </a:rPr>
              <a:t>Classe Normale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06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écision 3">
            <a:extLst>
              <a:ext uri="{FF2B5EF4-FFF2-40B4-BE49-F238E27FC236}">
                <a16:creationId xmlns:a16="http://schemas.microsoft.com/office/drawing/2014/main" id="{C5CD1116-7209-4429-858C-FDB41A710316}"/>
              </a:ext>
            </a:extLst>
          </p:cNvPr>
          <p:cNvSpPr/>
          <p:nvPr/>
        </p:nvSpPr>
        <p:spPr>
          <a:xfrm>
            <a:off x="8261706" y="7251964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déflagration?</a:t>
            </a:r>
            <a:endParaRPr lang="de-DE" sz="3200" dirty="0"/>
          </a:p>
        </p:txBody>
      </p:sp>
      <p:sp>
        <p:nvSpPr>
          <p:cNvPr id="5" name="Organigramme : Procédé 4">
            <a:extLst>
              <a:ext uri="{FF2B5EF4-FFF2-40B4-BE49-F238E27FC236}">
                <a16:creationId xmlns:a16="http://schemas.microsoft.com/office/drawing/2014/main" id="{B5E54EF0-2966-4289-B077-CEE186E07617}"/>
              </a:ext>
            </a:extLst>
          </p:cNvPr>
          <p:cNvSpPr/>
          <p:nvPr/>
        </p:nvSpPr>
        <p:spPr>
          <a:xfrm>
            <a:off x="8589814" y="10431835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déflagration</a:t>
            </a:r>
            <a:endParaRPr lang="de-DE" sz="32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A52809A-9D2A-462F-B81A-B3AF0514D4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377686" y="9219824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7C28C5E-A892-4A3E-9CB7-B40B85E208B5}"/>
              </a:ext>
            </a:extLst>
          </p:cNvPr>
          <p:cNvSpPr txBox="1"/>
          <p:nvPr/>
        </p:nvSpPr>
        <p:spPr>
          <a:xfrm>
            <a:off x="11667331" y="9462074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98EF9E-6C51-4322-8FCE-4E690AB444E1}"/>
              </a:ext>
            </a:extLst>
          </p:cNvPr>
          <p:cNvSpPr txBox="1"/>
          <p:nvPr/>
        </p:nvSpPr>
        <p:spPr>
          <a:xfrm>
            <a:off x="14652536" y="7478179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49D45DC-2CD3-45D4-A230-00E8E4BD6D07}"/>
              </a:ext>
            </a:extLst>
          </p:cNvPr>
          <p:cNvCxnSpPr>
            <a:cxnSpLocks/>
          </p:cNvCxnSpPr>
          <p:nvPr/>
        </p:nvCxnSpPr>
        <p:spPr>
          <a:xfrm rot="5400000" flipH="1">
            <a:off x="7766488" y="8731112"/>
            <a:ext cx="4106416" cy="3115980"/>
          </a:xfrm>
          <a:prstGeom prst="bentConnector4">
            <a:avLst>
              <a:gd name="adj1" fmla="val -95565"/>
              <a:gd name="adj2" fmla="val 1354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écision 30">
            <a:extLst>
              <a:ext uri="{FF2B5EF4-FFF2-40B4-BE49-F238E27FC236}">
                <a16:creationId xmlns:a16="http://schemas.microsoft.com/office/drawing/2014/main" id="{62EB2FFD-6A94-48DD-9F84-FD71440FAE04}"/>
              </a:ext>
            </a:extLst>
          </p:cNvPr>
          <p:cNvSpPr/>
          <p:nvPr/>
        </p:nvSpPr>
        <p:spPr>
          <a:xfrm>
            <a:off x="15811669" y="7251964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bombe?</a:t>
            </a:r>
            <a:endParaRPr lang="de-DE" sz="3200" dirty="0"/>
          </a:p>
        </p:txBody>
      </p:sp>
      <p:sp>
        <p:nvSpPr>
          <p:cNvPr id="32" name="Organigramme : Décision 31">
            <a:extLst>
              <a:ext uri="{FF2B5EF4-FFF2-40B4-BE49-F238E27FC236}">
                <a16:creationId xmlns:a16="http://schemas.microsoft.com/office/drawing/2014/main" id="{C8D8588A-653D-45DF-B657-7FA82B9328CC}"/>
              </a:ext>
            </a:extLst>
          </p:cNvPr>
          <p:cNvSpPr/>
          <p:nvPr/>
        </p:nvSpPr>
        <p:spPr>
          <a:xfrm>
            <a:off x="22960432" y="7251963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roquette?</a:t>
            </a:r>
            <a:endParaRPr lang="de-DE" sz="3200" dirty="0"/>
          </a:p>
        </p:txBody>
      </p:sp>
      <p:sp>
        <p:nvSpPr>
          <p:cNvPr id="41" name="Organigramme : Décision 40">
            <a:extLst>
              <a:ext uri="{FF2B5EF4-FFF2-40B4-BE49-F238E27FC236}">
                <a16:creationId xmlns:a16="http://schemas.microsoft.com/office/drawing/2014/main" id="{CBD133AA-C980-44C2-9E62-E60D932EF74E}"/>
              </a:ext>
            </a:extLst>
          </p:cNvPr>
          <p:cNvSpPr/>
          <p:nvPr/>
        </p:nvSpPr>
        <p:spPr>
          <a:xfrm>
            <a:off x="30109195" y="7251963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avion?</a:t>
            </a:r>
            <a:endParaRPr lang="de-DE" sz="3200" dirty="0"/>
          </a:p>
        </p:txBody>
      </p:sp>
      <p:sp>
        <p:nvSpPr>
          <p:cNvPr id="42" name="Organigramme : Décision 41">
            <a:extLst>
              <a:ext uri="{FF2B5EF4-FFF2-40B4-BE49-F238E27FC236}">
                <a16:creationId xmlns:a16="http://schemas.microsoft.com/office/drawing/2014/main" id="{41F750E9-A95F-4C95-B4B6-AA1CC9F1AE60}"/>
              </a:ext>
            </a:extLst>
          </p:cNvPr>
          <p:cNvSpPr/>
          <p:nvPr/>
        </p:nvSpPr>
        <p:spPr>
          <a:xfrm>
            <a:off x="37257958" y="7251963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Combinaison classique?</a:t>
            </a:r>
            <a:endParaRPr lang="de-DE" sz="3200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5FDB7B0-AD00-4F93-91C3-01CC335068A6}"/>
              </a:ext>
            </a:extLst>
          </p:cNvPr>
          <p:cNvCxnSpPr>
            <a:stCxn id="4" idx="3"/>
            <a:endCxn id="31" idx="1"/>
          </p:cNvCxnSpPr>
          <p:nvPr/>
        </p:nvCxnSpPr>
        <p:spPr>
          <a:xfrm flipV="1">
            <a:off x="14493666" y="8235893"/>
            <a:ext cx="131800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4792408-CCBA-4B26-95B8-3CD1673C8D9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2043629" y="8235894"/>
            <a:ext cx="9168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2703BF1-FFA7-4A3D-A19D-A4ED06794530}"/>
              </a:ext>
            </a:extLst>
          </p:cNvPr>
          <p:cNvCxnSpPr>
            <a:stCxn id="32" idx="3"/>
            <a:endCxn id="41" idx="1"/>
          </p:cNvCxnSpPr>
          <p:nvPr/>
        </p:nvCxnSpPr>
        <p:spPr>
          <a:xfrm>
            <a:off x="29192392" y="8235893"/>
            <a:ext cx="9168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9DD94842-9AC0-476E-B1B0-03DD13D627D2}"/>
              </a:ext>
            </a:extLst>
          </p:cNvPr>
          <p:cNvCxnSpPr>
            <a:stCxn id="41" idx="3"/>
          </p:cNvCxnSpPr>
          <p:nvPr/>
        </p:nvCxnSpPr>
        <p:spPr>
          <a:xfrm>
            <a:off x="36341155" y="8235893"/>
            <a:ext cx="9168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rganigramme : Procédé 56">
            <a:extLst>
              <a:ext uri="{FF2B5EF4-FFF2-40B4-BE49-F238E27FC236}">
                <a16:creationId xmlns:a16="http://schemas.microsoft.com/office/drawing/2014/main" id="{676B667A-D64B-4385-B37F-BBA76A855233}"/>
              </a:ext>
            </a:extLst>
          </p:cNvPr>
          <p:cNvSpPr/>
          <p:nvPr/>
        </p:nvSpPr>
        <p:spPr>
          <a:xfrm>
            <a:off x="16139777" y="10431835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bombe</a:t>
            </a:r>
            <a:endParaRPr lang="de-DE" sz="3200" dirty="0"/>
          </a:p>
        </p:txBody>
      </p:sp>
      <p:sp>
        <p:nvSpPr>
          <p:cNvPr id="58" name="Organigramme : Procédé 57">
            <a:extLst>
              <a:ext uri="{FF2B5EF4-FFF2-40B4-BE49-F238E27FC236}">
                <a16:creationId xmlns:a16="http://schemas.microsoft.com/office/drawing/2014/main" id="{AE852FEF-8A7C-42C8-9544-3BA0BA659E81}"/>
              </a:ext>
            </a:extLst>
          </p:cNvPr>
          <p:cNvSpPr/>
          <p:nvPr/>
        </p:nvSpPr>
        <p:spPr>
          <a:xfrm>
            <a:off x="23288540" y="10431834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roquette</a:t>
            </a:r>
            <a:endParaRPr lang="de-DE" sz="3200" dirty="0"/>
          </a:p>
        </p:txBody>
      </p:sp>
      <p:sp>
        <p:nvSpPr>
          <p:cNvPr id="59" name="Organigramme : Procédé 58">
            <a:extLst>
              <a:ext uri="{FF2B5EF4-FFF2-40B4-BE49-F238E27FC236}">
                <a16:creationId xmlns:a16="http://schemas.microsoft.com/office/drawing/2014/main" id="{441E49EB-FDC5-40C5-AEE5-B343DC2CAD39}"/>
              </a:ext>
            </a:extLst>
          </p:cNvPr>
          <p:cNvSpPr/>
          <p:nvPr/>
        </p:nvSpPr>
        <p:spPr>
          <a:xfrm>
            <a:off x="30432379" y="10431834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avion</a:t>
            </a:r>
            <a:endParaRPr lang="de-DE" sz="3200" dirty="0"/>
          </a:p>
        </p:txBody>
      </p: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DE6AC020-A903-49E5-9850-1A8192D542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16452" y="8731112"/>
            <a:ext cx="4106415" cy="3115980"/>
          </a:xfrm>
          <a:prstGeom prst="bentConnector4">
            <a:avLst>
              <a:gd name="adj1" fmla="val -93730"/>
              <a:gd name="adj2" fmla="val 12567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17DAC3CF-7F99-4CF4-8505-5B8498D3B0F1}"/>
              </a:ext>
            </a:extLst>
          </p:cNvPr>
          <p:cNvCxnSpPr>
            <a:cxnSpLocks/>
          </p:cNvCxnSpPr>
          <p:nvPr/>
        </p:nvCxnSpPr>
        <p:spPr>
          <a:xfrm rot="5400000" flipH="1">
            <a:off x="22465214" y="8731112"/>
            <a:ext cx="4106416" cy="3115980"/>
          </a:xfrm>
          <a:prstGeom prst="bentConnector4">
            <a:avLst>
              <a:gd name="adj1" fmla="val -18556"/>
              <a:gd name="adj2" fmla="val 1171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3F72C79D-BEA1-4C93-8374-F09FC2985C89}"/>
              </a:ext>
            </a:extLst>
          </p:cNvPr>
          <p:cNvCxnSpPr>
            <a:cxnSpLocks/>
          </p:cNvCxnSpPr>
          <p:nvPr/>
        </p:nvCxnSpPr>
        <p:spPr>
          <a:xfrm rot="5400000" flipH="1">
            <a:off x="29611515" y="8733574"/>
            <a:ext cx="4106416" cy="3111056"/>
          </a:xfrm>
          <a:prstGeom prst="bentConnector4">
            <a:avLst>
              <a:gd name="adj1" fmla="val -17629"/>
              <a:gd name="adj2" fmla="val 11959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D7BD4C0F-C7B4-49DE-AEB4-3FB93A18487C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>
            <a:off x="18927649" y="9219824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2B605DB-AE26-42EA-976B-2F76EAB6388D}"/>
              </a:ext>
            </a:extLst>
          </p:cNvPr>
          <p:cNvCxnSpPr>
            <a:stCxn id="32" idx="2"/>
            <a:endCxn id="58" idx="0"/>
          </p:cNvCxnSpPr>
          <p:nvPr/>
        </p:nvCxnSpPr>
        <p:spPr>
          <a:xfrm>
            <a:off x="26076412" y="9219823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AB4C074-D5B6-4E3A-9622-278C837DFB72}"/>
              </a:ext>
            </a:extLst>
          </p:cNvPr>
          <p:cNvCxnSpPr>
            <a:stCxn id="41" idx="2"/>
          </p:cNvCxnSpPr>
          <p:nvPr/>
        </p:nvCxnSpPr>
        <p:spPr>
          <a:xfrm flipH="1">
            <a:off x="33220251" y="9219823"/>
            <a:ext cx="4924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8423D460-F6E7-45C0-AEEE-907F6DFA19E6}"/>
              </a:ext>
            </a:extLst>
          </p:cNvPr>
          <p:cNvSpPr txBox="1"/>
          <p:nvPr/>
        </p:nvSpPr>
        <p:spPr>
          <a:xfrm>
            <a:off x="19246815" y="9462073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4804C476-3EEC-4D5F-9004-3F0A826DFA5B}"/>
              </a:ext>
            </a:extLst>
          </p:cNvPr>
          <p:cNvSpPr txBox="1"/>
          <p:nvPr/>
        </p:nvSpPr>
        <p:spPr>
          <a:xfrm>
            <a:off x="26310058" y="9533441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CEF1FA1-E01A-40AC-A822-DEF7545B3ACF}"/>
              </a:ext>
            </a:extLst>
          </p:cNvPr>
          <p:cNvSpPr txBox="1"/>
          <p:nvPr/>
        </p:nvSpPr>
        <p:spPr>
          <a:xfrm>
            <a:off x="33786929" y="9462073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248C75F-1D4F-40C2-83B5-B043BCB485A7}"/>
              </a:ext>
            </a:extLst>
          </p:cNvPr>
          <p:cNvSpPr txBox="1"/>
          <p:nvPr/>
        </p:nvSpPr>
        <p:spPr>
          <a:xfrm>
            <a:off x="22282199" y="7478179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DCA5A67-29A0-4ED3-AD20-133A9E703186}"/>
              </a:ext>
            </a:extLst>
          </p:cNvPr>
          <p:cNvSpPr txBox="1"/>
          <p:nvPr/>
        </p:nvSpPr>
        <p:spPr>
          <a:xfrm>
            <a:off x="28940826" y="7478179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422725F-35C8-4BA8-BDF8-AA0F120A6040}"/>
              </a:ext>
            </a:extLst>
          </p:cNvPr>
          <p:cNvSpPr txBox="1"/>
          <p:nvPr/>
        </p:nvSpPr>
        <p:spPr>
          <a:xfrm>
            <a:off x="36302692" y="7513895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104" name="Organigramme : Procédé 103">
            <a:extLst>
              <a:ext uri="{FF2B5EF4-FFF2-40B4-BE49-F238E27FC236}">
                <a16:creationId xmlns:a16="http://schemas.microsoft.com/office/drawing/2014/main" id="{41A39FF8-EE62-4731-BA4F-22994E512387}"/>
              </a:ext>
            </a:extLst>
          </p:cNvPr>
          <p:cNvSpPr/>
          <p:nvPr/>
        </p:nvSpPr>
        <p:spPr>
          <a:xfrm>
            <a:off x="37586066" y="10431834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</a:t>
            </a:r>
            <a:endParaRPr lang="de-DE" sz="3200" dirty="0"/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CC268973-B286-4787-9015-BF744BCA7E08}"/>
              </a:ext>
            </a:extLst>
          </p:cNvPr>
          <p:cNvCxnSpPr>
            <a:cxnSpLocks/>
            <a:stCxn id="42" idx="2"/>
            <a:endCxn id="104" idx="0"/>
          </p:cNvCxnSpPr>
          <p:nvPr/>
        </p:nvCxnSpPr>
        <p:spPr>
          <a:xfrm>
            <a:off x="40373938" y="9219823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02F7A97-C532-4918-BAE8-F2B894D9A02E}"/>
              </a:ext>
            </a:extLst>
          </p:cNvPr>
          <p:cNvSpPr txBox="1"/>
          <p:nvPr/>
        </p:nvSpPr>
        <p:spPr>
          <a:xfrm>
            <a:off x="40575462" y="9462072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cxnSp>
        <p:nvCxnSpPr>
          <p:cNvPr id="118" name="Connecteur : en angle 117">
            <a:extLst>
              <a:ext uri="{FF2B5EF4-FFF2-40B4-BE49-F238E27FC236}">
                <a16:creationId xmlns:a16="http://schemas.microsoft.com/office/drawing/2014/main" id="{CD1CFA87-D275-483F-AD51-03644326815D}"/>
              </a:ext>
            </a:extLst>
          </p:cNvPr>
          <p:cNvCxnSpPr>
            <a:cxnSpLocks/>
          </p:cNvCxnSpPr>
          <p:nvPr/>
        </p:nvCxnSpPr>
        <p:spPr>
          <a:xfrm rot="5400000" flipH="1">
            <a:off x="36762740" y="8731112"/>
            <a:ext cx="4106416" cy="3115980"/>
          </a:xfrm>
          <a:prstGeom prst="bentConnector4">
            <a:avLst>
              <a:gd name="adj1" fmla="val -17629"/>
              <a:gd name="adj2" fmla="val 11956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27B2F2E7-826F-4584-84D4-3CD2B2005F5D}"/>
              </a:ext>
            </a:extLst>
          </p:cNvPr>
          <p:cNvSpPr txBox="1"/>
          <p:nvPr/>
        </p:nvSpPr>
        <p:spPr>
          <a:xfrm>
            <a:off x="4874037" y="1119816"/>
            <a:ext cx="29882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Traitement après mouvement et génération de nouveaux éléments</a:t>
            </a:r>
            <a:endParaRPr lang="de-DE" sz="7200" dirty="0"/>
          </a:p>
        </p:txBody>
      </p: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2C0369EE-E18D-47FE-BA59-C032998005D9}"/>
              </a:ext>
            </a:extLst>
          </p:cNvPr>
          <p:cNvCxnSpPr>
            <a:cxnSpLocks/>
            <a:stCxn id="42" idx="3"/>
            <a:endCxn id="141" idx="0"/>
          </p:cNvCxnSpPr>
          <p:nvPr/>
        </p:nvCxnSpPr>
        <p:spPr>
          <a:xfrm flipH="1">
            <a:off x="24066612" y="8235893"/>
            <a:ext cx="19423306" cy="10357535"/>
          </a:xfrm>
          <a:prstGeom prst="bentConnector4">
            <a:avLst>
              <a:gd name="adj1" fmla="val -14557"/>
              <a:gd name="adj2" fmla="val 8355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72EEF9E-3F32-45E3-AFE5-5834AB15B4C0}"/>
              </a:ext>
            </a:extLst>
          </p:cNvPr>
          <p:cNvSpPr txBox="1"/>
          <p:nvPr/>
        </p:nvSpPr>
        <p:spPr>
          <a:xfrm>
            <a:off x="43489918" y="7478178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141" name="Organigramme : Procédé 140">
            <a:extLst>
              <a:ext uri="{FF2B5EF4-FFF2-40B4-BE49-F238E27FC236}">
                <a16:creationId xmlns:a16="http://schemas.microsoft.com/office/drawing/2014/main" id="{CC498175-2141-4582-888C-F79385E22D1C}"/>
              </a:ext>
            </a:extLst>
          </p:cNvPr>
          <p:cNvSpPr/>
          <p:nvPr/>
        </p:nvSpPr>
        <p:spPr>
          <a:xfrm>
            <a:off x="21278740" y="18593428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Mouvement des cases</a:t>
            </a:r>
            <a:endParaRPr lang="de-DE" sz="3200" dirty="0"/>
          </a:p>
        </p:txBody>
      </p:sp>
      <p:sp>
        <p:nvSpPr>
          <p:cNvPr id="157" name="Organigramme : Procédé 156">
            <a:extLst>
              <a:ext uri="{FF2B5EF4-FFF2-40B4-BE49-F238E27FC236}">
                <a16:creationId xmlns:a16="http://schemas.microsoft.com/office/drawing/2014/main" id="{17720CC1-5378-4CA3-AE1F-2AC0B5E7621B}"/>
              </a:ext>
            </a:extLst>
          </p:cNvPr>
          <p:cNvSpPr/>
          <p:nvPr/>
        </p:nvSpPr>
        <p:spPr>
          <a:xfrm>
            <a:off x="21278740" y="21316365"/>
            <a:ext cx="5641392" cy="2224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Génération de nouveaux éléments dans les cases vides</a:t>
            </a:r>
            <a:endParaRPr lang="de-DE" sz="3200" dirty="0"/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3E572A9-E724-420E-AB11-BD4958438926}"/>
              </a:ext>
            </a:extLst>
          </p:cNvPr>
          <p:cNvCxnSpPr>
            <a:cxnSpLocks/>
            <a:stCxn id="141" idx="2"/>
            <a:endCxn id="157" idx="0"/>
          </p:cNvCxnSpPr>
          <p:nvPr/>
        </p:nvCxnSpPr>
        <p:spPr>
          <a:xfrm>
            <a:off x="24066612" y="20503903"/>
            <a:ext cx="32824" cy="812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 : en angle 176">
            <a:extLst>
              <a:ext uri="{FF2B5EF4-FFF2-40B4-BE49-F238E27FC236}">
                <a16:creationId xmlns:a16="http://schemas.microsoft.com/office/drawing/2014/main" id="{5E3181A4-948D-4A7C-9D44-286B2BED5748}"/>
              </a:ext>
            </a:extLst>
          </p:cNvPr>
          <p:cNvCxnSpPr>
            <a:cxnSpLocks/>
            <a:stCxn id="157" idx="2"/>
            <a:endCxn id="4" idx="0"/>
          </p:cNvCxnSpPr>
          <p:nvPr/>
        </p:nvCxnSpPr>
        <p:spPr>
          <a:xfrm rot="5400000" flipH="1">
            <a:off x="9593875" y="9035775"/>
            <a:ext cx="16289372" cy="12721750"/>
          </a:xfrm>
          <a:prstGeom prst="bentConnector5">
            <a:avLst>
              <a:gd name="adj1" fmla="val -8198"/>
              <a:gd name="adj2" fmla="val 153628"/>
              <a:gd name="adj3" fmla="val 10435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rganigramme : Terminateur 192">
            <a:extLst>
              <a:ext uri="{FF2B5EF4-FFF2-40B4-BE49-F238E27FC236}">
                <a16:creationId xmlns:a16="http://schemas.microsoft.com/office/drawing/2014/main" id="{1CFB50C5-13C9-4222-95D6-46F28801BB6F}"/>
              </a:ext>
            </a:extLst>
          </p:cNvPr>
          <p:cNvSpPr/>
          <p:nvPr/>
        </p:nvSpPr>
        <p:spPr>
          <a:xfrm>
            <a:off x="9769642" y="4341451"/>
            <a:ext cx="3254155" cy="12003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Début</a:t>
            </a:r>
            <a:endParaRPr lang="de-DE" sz="3200" dirty="0"/>
          </a:p>
        </p:txBody>
      </p: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605DE547-D2D3-4E02-B8DC-C1997DCE366C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11377686" y="5541780"/>
            <a:ext cx="19034" cy="983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941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écision 3">
            <a:extLst>
              <a:ext uri="{FF2B5EF4-FFF2-40B4-BE49-F238E27FC236}">
                <a16:creationId xmlns:a16="http://schemas.microsoft.com/office/drawing/2014/main" id="{C5CD1116-7209-4429-858C-FDB41A710316}"/>
              </a:ext>
            </a:extLst>
          </p:cNvPr>
          <p:cNvSpPr/>
          <p:nvPr/>
        </p:nvSpPr>
        <p:spPr>
          <a:xfrm>
            <a:off x="3006914" y="9035646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déflagration?</a:t>
            </a:r>
            <a:endParaRPr lang="de-DE" sz="3200" dirty="0"/>
          </a:p>
        </p:txBody>
      </p:sp>
      <p:sp>
        <p:nvSpPr>
          <p:cNvPr id="5" name="Organigramme : Procédé 4">
            <a:extLst>
              <a:ext uri="{FF2B5EF4-FFF2-40B4-BE49-F238E27FC236}">
                <a16:creationId xmlns:a16="http://schemas.microsoft.com/office/drawing/2014/main" id="{B5E54EF0-2966-4289-B077-CEE186E07617}"/>
              </a:ext>
            </a:extLst>
          </p:cNvPr>
          <p:cNvSpPr/>
          <p:nvPr/>
        </p:nvSpPr>
        <p:spPr>
          <a:xfrm>
            <a:off x="3335022" y="12215517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déflagration</a:t>
            </a:r>
            <a:endParaRPr lang="de-DE" sz="32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A52809A-9D2A-462F-B81A-B3AF0514D4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122894" y="11003506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7C28C5E-A892-4A3E-9CB7-B40B85E208B5}"/>
              </a:ext>
            </a:extLst>
          </p:cNvPr>
          <p:cNvSpPr txBox="1"/>
          <p:nvPr/>
        </p:nvSpPr>
        <p:spPr>
          <a:xfrm>
            <a:off x="6412539" y="11245756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98EF9E-6C51-4322-8FCE-4E690AB444E1}"/>
              </a:ext>
            </a:extLst>
          </p:cNvPr>
          <p:cNvSpPr txBox="1"/>
          <p:nvPr/>
        </p:nvSpPr>
        <p:spPr>
          <a:xfrm>
            <a:off x="9397744" y="9261861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31" name="Organigramme : Décision 30">
            <a:extLst>
              <a:ext uri="{FF2B5EF4-FFF2-40B4-BE49-F238E27FC236}">
                <a16:creationId xmlns:a16="http://schemas.microsoft.com/office/drawing/2014/main" id="{62EB2FFD-6A94-48DD-9F84-FD71440FAE04}"/>
              </a:ext>
            </a:extLst>
          </p:cNvPr>
          <p:cNvSpPr/>
          <p:nvPr/>
        </p:nvSpPr>
        <p:spPr>
          <a:xfrm>
            <a:off x="10556877" y="9035646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bombe?</a:t>
            </a:r>
            <a:endParaRPr lang="de-DE" sz="3200" dirty="0"/>
          </a:p>
        </p:txBody>
      </p:sp>
      <p:sp>
        <p:nvSpPr>
          <p:cNvPr id="32" name="Organigramme : Décision 31">
            <a:extLst>
              <a:ext uri="{FF2B5EF4-FFF2-40B4-BE49-F238E27FC236}">
                <a16:creationId xmlns:a16="http://schemas.microsoft.com/office/drawing/2014/main" id="{C8D8588A-653D-45DF-B657-7FA82B9328CC}"/>
              </a:ext>
            </a:extLst>
          </p:cNvPr>
          <p:cNvSpPr/>
          <p:nvPr/>
        </p:nvSpPr>
        <p:spPr>
          <a:xfrm>
            <a:off x="17705640" y="9035645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roquette?</a:t>
            </a:r>
            <a:endParaRPr lang="de-DE" sz="3200" dirty="0"/>
          </a:p>
        </p:txBody>
      </p:sp>
      <p:sp>
        <p:nvSpPr>
          <p:cNvPr id="41" name="Organigramme : Décision 40">
            <a:extLst>
              <a:ext uri="{FF2B5EF4-FFF2-40B4-BE49-F238E27FC236}">
                <a16:creationId xmlns:a16="http://schemas.microsoft.com/office/drawing/2014/main" id="{CBD133AA-C980-44C2-9E62-E60D932EF74E}"/>
              </a:ext>
            </a:extLst>
          </p:cNvPr>
          <p:cNvSpPr/>
          <p:nvPr/>
        </p:nvSpPr>
        <p:spPr>
          <a:xfrm>
            <a:off x="24854403" y="9035645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avion?</a:t>
            </a:r>
            <a:endParaRPr lang="de-DE" sz="3200" dirty="0"/>
          </a:p>
        </p:txBody>
      </p:sp>
      <p:sp>
        <p:nvSpPr>
          <p:cNvPr id="42" name="Organigramme : Décision 41">
            <a:extLst>
              <a:ext uri="{FF2B5EF4-FFF2-40B4-BE49-F238E27FC236}">
                <a16:creationId xmlns:a16="http://schemas.microsoft.com/office/drawing/2014/main" id="{41F750E9-A95F-4C95-B4B6-AA1CC9F1AE60}"/>
              </a:ext>
            </a:extLst>
          </p:cNvPr>
          <p:cNvSpPr/>
          <p:nvPr/>
        </p:nvSpPr>
        <p:spPr>
          <a:xfrm>
            <a:off x="32003166" y="9035645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Combinaison classique?</a:t>
            </a:r>
            <a:endParaRPr lang="de-DE" sz="3200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5FDB7B0-AD00-4F93-91C3-01CC335068A6}"/>
              </a:ext>
            </a:extLst>
          </p:cNvPr>
          <p:cNvCxnSpPr>
            <a:stCxn id="4" idx="3"/>
            <a:endCxn id="31" idx="1"/>
          </p:cNvCxnSpPr>
          <p:nvPr/>
        </p:nvCxnSpPr>
        <p:spPr>
          <a:xfrm flipV="1">
            <a:off x="9238874" y="10019575"/>
            <a:ext cx="131800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4792408-CCBA-4B26-95B8-3CD1673C8D9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788837" y="10019576"/>
            <a:ext cx="9168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2703BF1-FFA7-4A3D-A19D-A4ED06794530}"/>
              </a:ext>
            </a:extLst>
          </p:cNvPr>
          <p:cNvCxnSpPr>
            <a:stCxn id="32" idx="3"/>
            <a:endCxn id="41" idx="1"/>
          </p:cNvCxnSpPr>
          <p:nvPr/>
        </p:nvCxnSpPr>
        <p:spPr>
          <a:xfrm>
            <a:off x="23937600" y="10019575"/>
            <a:ext cx="9168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9DD94842-9AC0-476E-B1B0-03DD13D627D2}"/>
              </a:ext>
            </a:extLst>
          </p:cNvPr>
          <p:cNvCxnSpPr>
            <a:stCxn id="41" idx="3"/>
          </p:cNvCxnSpPr>
          <p:nvPr/>
        </p:nvCxnSpPr>
        <p:spPr>
          <a:xfrm>
            <a:off x="31086363" y="10019575"/>
            <a:ext cx="9168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rganigramme : Procédé 56">
            <a:extLst>
              <a:ext uri="{FF2B5EF4-FFF2-40B4-BE49-F238E27FC236}">
                <a16:creationId xmlns:a16="http://schemas.microsoft.com/office/drawing/2014/main" id="{676B667A-D64B-4385-B37F-BBA76A855233}"/>
              </a:ext>
            </a:extLst>
          </p:cNvPr>
          <p:cNvSpPr/>
          <p:nvPr/>
        </p:nvSpPr>
        <p:spPr>
          <a:xfrm>
            <a:off x="10884985" y="12215517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bombe</a:t>
            </a:r>
            <a:endParaRPr lang="de-DE" sz="3200" dirty="0"/>
          </a:p>
        </p:txBody>
      </p:sp>
      <p:sp>
        <p:nvSpPr>
          <p:cNvPr id="58" name="Organigramme : Procédé 57">
            <a:extLst>
              <a:ext uri="{FF2B5EF4-FFF2-40B4-BE49-F238E27FC236}">
                <a16:creationId xmlns:a16="http://schemas.microsoft.com/office/drawing/2014/main" id="{AE852FEF-8A7C-42C8-9544-3BA0BA659E81}"/>
              </a:ext>
            </a:extLst>
          </p:cNvPr>
          <p:cNvSpPr/>
          <p:nvPr/>
        </p:nvSpPr>
        <p:spPr>
          <a:xfrm>
            <a:off x="18033748" y="12215516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roquette</a:t>
            </a:r>
            <a:endParaRPr lang="de-DE" sz="3200" dirty="0"/>
          </a:p>
        </p:txBody>
      </p:sp>
      <p:sp>
        <p:nvSpPr>
          <p:cNvPr id="59" name="Organigramme : Procédé 58">
            <a:extLst>
              <a:ext uri="{FF2B5EF4-FFF2-40B4-BE49-F238E27FC236}">
                <a16:creationId xmlns:a16="http://schemas.microsoft.com/office/drawing/2014/main" id="{441E49EB-FDC5-40C5-AEE5-B343DC2CAD39}"/>
              </a:ext>
            </a:extLst>
          </p:cNvPr>
          <p:cNvSpPr/>
          <p:nvPr/>
        </p:nvSpPr>
        <p:spPr>
          <a:xfrm>
            <a:off x="25177587" y="12215516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avion</a:t>
            </a:r>
            <a:endParaRPr lang="de-DE" sz="3200" dirty="0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D7BD4C0F-C7B4-49DE-AEB4-3FB93A18487C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>
            <a:off x="13672857" y="11003506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2B605DB-AE26-42EA-976B-2F76EAB6388D}"/>
              </a:ext>
            </a:extLst>
          </p:cNvPr>
          <p:cNvCxnSpPr>
            <a:stCxn id="32" idx="2"/>
            <a:endCxn id="58" idx="0"/>
          </p:cNvCxnSpPr>
          <p:nvPr/>
        </p:nvCxnSpPr>
        <p:spPr>
          <a:xfrm>
            <a:off x="20821620" y="11003505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AB4C074-D5B6-4E3A-9622-278C837DFB72}"/>
              </a:ext>
            </a:extLst>
          </p:cNvPr>
          <p:cNvCxnSpPr>
            <a:stCxn id="41" idx="2"/>
          </p:cNvCxnSpPr>
          <p:nvPr/>
        </p:nvCxnSpPr>
        <p:spPr>
          <a:xfrm flipH="1">
            <a:off x="27965459" y="11003505"/>
            <a:ext cx="4924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8423D460-F6E7-45C0-AEEE-907F6DFA19E6}"/>
              </a:ext>
            </a:extLst>
          </p:cNvPr>
          <p:cNvSpPr txBox="1"/>
          <p:nvPr/>
        </p:nvSpPr>
        <p:spPr>
          <a:xfrm>
            <a:off x="13992023" y="11245755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4804C476-3EEC-4D5F-9004-3F0A826DFA5B}"/>
              </a:ext>
            </a:extLst>
          </p:cNvPr>
          <p:cNvSpPr txBox="1"/>
          <p:nvPr/>
        </p:nvSpPr>
        <p:spPr>
          <a:xfrm>
            <a:off x="21055266" y="11317123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CEF1FA1-E01A-40AC-A822-DEF7545B3ACF}"/>
              </a:ext>
            </a:extLst>
          </p:cNvPr>
          <p:cNvSpPr txBox="1"/>
          <p:nvPr/>
        </p:nvSpPr>
        <p:spPr>
          <a:xfrm>
            <a:off x="28532137" y="11245755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248C75F-1D4F-40C2-83B5-B043BCB485A7}"/>
              </a:ext>
            </a:extLst>
          </p:cNvPr>
          <p:cNvSpPr txBox="1"/>
          <p:nvPr/>
        </p:nvSpPr>
        <p:spPr>
          <a:xfrm>
            <a:off x="17027407" y="9261861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DCA5A67-29A0-4ED3-AD20-133A9E703186}"/>
              </a:ext>
            </a:extLst>
          </p:cNvPr>
          <p:cNvSpPr txBox="1"/>
          <p:nvPr/>
        </p:nvSpPr>
        <p:spPr>
          <a:xfrm>
            <a:off x="23686034" y="9261861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422725F-35C8-4BA8-BDF8-AA0F120A6040}"/>
              </a:ext>
            </a:extLst>
          </p:cNvPr>
          <p:cNvSpPr txBox="1"/>
          <p:nvPr/>
        </p:nvSpPr>
        <p:spPr>
          <a:xfrm>
            <a:off x="31047900" y="9297577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104" name="Organigramme : Procédé 103">
            <a:extLst>
              <a:ext uri="{FF2B5EF4-FFF2-40B4-BE49-F238E27FC236}">
                <a16:creationId xmlns:a16="http://schemas.microsoft.com/office/drawing/2014/main" id="{41A39FF8-EE62-4731-BA4F-22994E512387}"/>
              </a:ext>
            </a:extLst>
          </p:cNvPr>
          <p:cNvSpPr/>
          <p:nvPr/>
        </p:nvSpPr>
        <p:spPr>
          <a:xfrm>
            <a:off x="32331274" y="12215516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</a:t>
            </a:r>
            <a:endParaRPr lang="de-DE" sz="3200" dirty="0"/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CC268973-B286-4787-9015-BF744BCA7E08}"/>
              </a:ext>
            </a:extLst>
          </p:cNvPr>
          <p:cNvCxnSpPr>
            <a:cxnSpLocks/>
            <a:stCxn id="42" idx="2"/>
            <a:endCxn id="104" idx="0"/>
          </p:cNvCxnSpPr>
          <p:nvPr/>
        </p:nvCxnSpPr>
        <p:spPr>
          <a:xfrm>
            <a:off x="35119146" y="11003505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02F7A97-C532-4918-BAE8-F2B894D9A02E}"/>
              </a:ext>
            </a:extLst>
          </p:cNvPr>
          <p:cNvSpPr txBox="1"/>
          <p:nvPr/>
        </p:nvSpPr>
        <p:spPr>
          <a:xfrm>
            <a:off x="35320670" y="11245754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27B2F2E7-826F-4584-84D4-3CD2B2005F5D}"/>
              </a:ext>
            </a:extLst>
          </p:cNvPr>
          <p:cNvSpPr txBox="1"/>
          <p:nvPr/>
        </p:nvSpPr>
        <p:spPr>
          <a:xfrm>
            <a:off x="4874038" y="1119816"/>
            <a:ext cx="3153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Traitement des assemblages après action du joueur (swap)</a:t>
            </a:r>
            <a:endParaRPr lang="de-DE" sz="7200" dirty="0"/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72EEF9E-3F32-45E3-AFE5-5834AB15B4C0}"/>
              </a:ext>
            </a:extLst>
          </p:cNvPr>
          <p:cNvSpPr txBox="1"/>
          <p:nvPr/>
        </p:nvSpPr>
        <p:spPr>
          <a:xfrm>
            <a:off x="38235126" y="9261860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141" name="Organigramme : Procédé 140">
            <a:extLst>
              <a:ext uri="{FF2B5EF4-FFF2-40B4-BE49-F238E27FC236}">
                <a16:creationId xmlns:a16="http://schemas.microsoft.com/office/drawing/2014/main" id="{CC498175-2141-4582-888C-F79385E22D1C}"/>
              </a:ext>
            </a:extLst>
          </p:cNvPr>
          <p:cNvSpPr/>
          <p:nvPr/>
        </p:nvSpPr>
        <p:spPr>
          <a:xfrm>
            <a:off x="26394598" y="20499878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Mouvement des cases</a:t>
            </a:r>
            <a:endParaRPr lang="de-DE" sz="3200" dirty="0"/>
          </a:p>
        </p:txBody>
      </p:sp>
      <p:sp>
        <p:nvSpPr>
          <p:cNvPr id="157" name="Organigramme : Procédé 156">
            <a:extLst>
              <a:ext uri="{FF2B5EF4-FFF2-40B4-BE49-F238E27FC236}">
                <a16:creationId xmlns:a16="http://schemas.microsoft.com/office/drawing/2014/main" id="{17720CC1-5378-4CA3-AE1F-2AC0B5E7621B}"/>
              </a:ext>
            </a:extLst>
          </p:cNvPr>
          <p:cNvSpPr/>
          <p:nvPr/>
        </p:nvSpPr>
        <p:spPr>
          <a:xfrm>
            <a:off x="26361774" y="23109159"/>
            <a:ext cx="5641392" cy="2224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Génération de nouveaux éléments dans les cases vides</a:t>
            </a:r>
            <a:endParaRPr lang="de-DE" sz="3200" dirty="0"/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3E572A9-E724-420E-AB11-BD4958438926}"/>
              </a:ext>
            </a:extLst>
          </p:cNvPr>
          <p:cNvCxnSpPr>
            <a:cxnSpLocks/>
            <a:stCxn id="141" idx="2"/>
            <a:endCxn id="157" idx="0"/>
          </p:cNvCxnSpPr>
          <p:nvPr/>
        </p:nvCxnSpPr>
        <p:spPr>
          <a:xfrm>
            <a:off x="29182470" y="22410353"/>
            <a:ext cx="0" cy="6988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 : en angle 176">
            <a:extLst>
              <a:ext uri="{FF2B5EF4-FFF2-40B4-BE49-F238E27FC236}">
                <a16:creationId xmlns:a16="http://schemas.microsoft.com/office/drawing/2014/main" id="{5E3181A4-948D-4A7C-9D44-286B2BED5748}"/>
              </a:ext>
            </a:extLst>
          </p:cNvPr>
          <p:cNvCxnSpPr>
            <a:cxnSpLocks/>
            <a:stCxn id="128" idx="2"/>
            <a:endCxn id="4" idx="0"/>
          </p:cNvCxnSpPr>
          <p:nvPr/>
        </p:nvCxnSpPr>
        <p:spPr>
          <a:xfrm rot="10800000">
            <a:off x="6122895" y="9035646"/>
            <a:ext cx="5921695" cy="17761828"/>
          </a:xfrm>
          <a:prstGeom prst="bentConnector4">
            <a:avLst>
              <a:gd name="adj1" fmla="val 173043"/>
              <a:gd name="adj2" fmla="val 10616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rganigramme : Terminateur 192">
            <a:extLst>
              <a:ext uri="{FF2B5EF4-FFF2-40B4-BE49-F238E27FC236}">
                <a16:creationId xmlns:a16="http://schemas.microsoft.com/office/drawing/2014/main" id="{1CFB50C5-13C9-4222-95D6-46F28801BB6F}"/>
              </a:ext>
            </a:extLst>
          </p:cNvPr>
          <p:cNvSpPr/>
          <p:nvPr/>
        </p:nvSpPr>
        <p:spPr>
          <a:xfrm>
            <a:off x="4495816" y="3591244"/>
            <a:ext cx="3254155" cy="12003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Swap</a:t>
            </a:r>
            <a:endParaRPr lang="de-DE" sz="3200" dirty="0"/>
          </a:p>
        </p:txBody>
      </p: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605DE547-D2D3-4E02-B8DC-C1997DCE366C}"/>
              </a:ext>
            </a:extLst>
          </p:cNvPr>
          <p:cNvCxnSpPr>
            <a:cxnSpLocks/>
            <a:stCxn id="193" idx="2"/>
            <a:endCxn id="99" idx="1"/>
          </p:cNvCxnSpPr>
          <p:nvPr/>
        </p:nvCxnSpPr>
        <p:spPr>
          <a:xfrm flipH="1">
            <a:off x="6122893" y="4791573"/>
            <a:ext cx="1" cy="1012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rganigramme : Décision 46">
            <a:extLst>
              <a:ext uri="{FF2B5EF4-FFF2-40B4-BE49-F238E27FC236}">
                <a16:creationId xmlns:a16="http://schemas.microsoft.com/office/drawing/2014/main" id="{D1B9A828-B454-4C98-BD28-359F555BCF72}"/>
              </a:ext>
            </a:extLst>
          </p:cNvPr>
          <p:cNvSpPr/>
          <p:nvPr/>
        </p:nvSpPr>
        <p:spPr>
          <a:xfrm>
            <a:off x="14097789" y="17557196"/>
            <a:ext cx="8758989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Bonus activé (touché par l’explosion ou swap)?</a:t>
            </a:r>
            <a:endParaRPr lang="de-DE" sz="3200" dirty="0"/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8EB8EF92-6493-43D3-A432-04033F5F5B04}"/>
              </a:ext>
            </a:extLst>
          </p:cNvPr>
          <p:cNvCxnSpPr>
            <a:stCxn id="5" idx="2"/>
            <a:endCxn id="47" idx="0"/>
          </p:cNvCxnSpPr>
          <p:nvPr/>
        </p:nvCxnSpPr>
        <p:spPr>
          <a:xfrm rot="16200000" flipH="1">
            <a:off x="10584487" y="9664399"/>
            <a:ext cx="3431204" cy="12354390"/>
          </a:xfrm>
          <a:prstGeom prst="bentConnector3">
            <a:avLst>
              <a:gd name="adj1" fmla="val 6823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1A95597-E1B9-44E5-AF8F-CFE1187BE1C3}"/>
              </a:ext>
            </a:extLst>
          </p:cNvPr>
          <p:cNvCxnSpPr>
            <a:stCxn id="104" idx="2"/>
            <a:endCxn id="47" idx="0"/>
          </p:cNvCxnSpPr>
          <p:nvPr/>
        </p:nvCxnSpPr>
        <p:spPr>
          <a:xfrm rot="5400000">
            <a:off x="25082613" y="7520662"/>
            <a:ext cx="3431205" cy="16641862"/>
          </a:xfrm>
          <a:prstGeom prst="bentConnector3">
            <a:avLst>
              <a:gd name="adj1" fmla="val 6823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6FB796C6-0FEF-424D-AA28-2312C99E395E}"/>
              </a:ext>
            </a:extLst>
          </p:cNvPr>
          <p:cNvCxnSpPr>
            <a:stCxn id="57" idx="2"/>
            <a:endCxn id="47" idx="0"/>
          </p:cNvCxnSpPr>
          <p:nvPr/>
        </p:nvCxnSpPr>
        <p:spPr>
          <a:xfrm rot="16200000" flipH="1">
            <a:off x="14359468" y="13439380"/>
            <a:ext cx="3431204" cy="4804427"/>
          </a:xfrm>
          <a:prstGeom prst="bentConnector3">
            <a:avLst>
              <a:gd name="adj1" fmla="val 680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34FC331E-8C40-4EEA-B25A-21E6B6698CEB}"/>
              </a:ext>
            </a:extLst>
          </p:cNvPr>
          <p:cNvCxnSpPr>
            <a:stCxn id="58" idx="2"/>
            <a:endCxn id="47" idx="0"/>
          </p:cNvCxnSpPr>
          <p:nvPr/>
        </p:nvCxnSpPr>
        <p:spPr>
          <a:xfrm rot="5400000">
            <a:off x="17933850" y="14669425"/>
            <a:ext cx="3431205" cy="2344336"/>
          </a:xfrm>
          <a:prstGeom prst="bentConnector3">
            <a:avLst>
              <a:gd name="adj1" fmla="val 689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8CFE5F78-96A5-409C-87C9-75FAE77C07E4}"/>
              </a:ext>
            </a:extLst>
          </p:cNvPr>
          <p:cNvCxnSpPr>
            <a:stCxn id="59" idx="2"/>
            <a:endCxn id="47" idx="0"/>
          </p:cNvCxnSpPr>
          <p:nvPr/>
        </p:nvCxnSpPr>
        <p:spPr>
          <a:xfrm rot="5400000">
            <a:off x="21505770" y="11097506"/>
            <a:ext cx="3431205" cy="9488175"/>
          </a:xfrm>
          <a:prstGeom prst="bentConnector3">
            <a:avLst>
              <a:gd name="adj1" fmla="val 680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rganigramme : Procédé 78">
            <a:extLst>
              <a:ext uri="{FF2B5EF4-FFF2-40B4-BE49-F238E27FC236}">
                <a16:creationId xmlns:a16="http://schemas.microsoft.com/office/drawing/2014/main" id="{B61FB89E-DEB5-4B69-97A4-782900AC12CE}"/>
              </a:ext>
            </a:extLst>
          </p:cNvPr>
          <p:cNvSpPr/>
          <p:nvPr/>
        </p:nvSpPr>
        <p:spPr>
          <a:xfrm>
            <a:off x="15706148" y="20988400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Action du bonus</a:t>
            </a:r>
            <a:br>
              <a:rPr lang="fr-FR" sz="3200" dirty="0"/>
            </a:br>
            <a:r>
              <a:rPr lang="fr-FR" sz="3200" dirty="0"/>
              <a:t>(destruction de cases)</a:t>
            </a:r>
            <a:endParaRPr lang="de-DE" sz="3200" dirty="0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23D508D-C6FC-49F6-89CD-DDC80B6E81E7}"/>
              </a:ext>
            </a:extLst>
          </p:cNvPr>
          <p:cNvCxnSpPr>
            <a:stCxn id="47" idx="2"/>
            <a:endCxn id="79" idx="0"/>
          </p:cNvCxnSpPr>
          <p:nvPr/>
        </p:nvCxnSpPr>
        <p:spPr>
          <a:xfrm>
            <a:off x="18477284" y="19525056"/>
            <a:ext cx="16736" cy="1463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B0438A95-20E9-44A2-B9DE-536D7CCCE460}"/>
              </a:ext>
            </a:extLst>
          </p:cNvPr>
          <p:cNvCxnSpPr>
            <a:cxnSpLocks/>
            <a:stCxn id="79" idx="2"/>
            <a:endCxn id="47" idx="1"/>
          </p:cNvCxnSpPr>
          <p:nvPr/>
        </p:nvCxnSpPr>
        <p:spPr>
          <a:xfrm rot="5400000" flipH="1">
            <a:off x="14117030" y="18521886"/>
            <a:ext cx="4357749" cy="4396231"/>
          </a:xfrm>
          <a:prstGeom prst="bentConnector4">
            <a:avLst>
              <a:gd name="adj1" fmla="val -34972"/>
              <a:gd name="adj2" fmla="val 1485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B4F614CB-BE5E-4319-B538-A2672318F450}"/>
              </a:ext>
            </a:extLst>
          </p:cNvPr>
          <p:cNvSpPr txBox="1"/>
          <p:nvPr/>
        </p:nvSpPr>
        <p:spPr>
          <a:xfrm>
            <a:off x="18770212" y="19902033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7AC47D19-93F0-4B86-8495-103D6D54E3E1}"/>
              </a:ext>
            </a:extLst>
          </p:cNvPr>
          <p:cNvSpPr txBox="1"/>
          <p:nvPr/>
        </p:nvSpPr>
        <p:spPr>
          <a:xfrm>
            <a:off x="23947492" y="17832768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859C4636-F0AA-44EC-B0D9-5EA674E15234}"/>
              </a:ext>
            </a:extLst>
          </p:cNvPr>
          <p:cNvCxnSpPr>
            <a:stCxn id="47" idx="3"/>
            <a:endCxn id="141" idx="0"/>
          </p:cNvCxnSpPr>
          <p:nvPr/>
        </p:nvCxnSpPr>
        <p:spPr>
          <a:xfrm>
            <a:off x="22856778" y="18541126"/>
            <a:ext cx="6325692" cy="195875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AFB05B1-1FAE-4865-A9C7-9E6108B25CDB}"/>
              </a:ext>
            </a:extLst>
          </p:cNvPr>
          <p:cNvSpPr/>
          <p:nvPr/>
        </p:nvSpPr>
        <p:spPr>
          <a:xfrm>
            <a:off x="41012122" y="14401800"/>
            <a:ext cx="3390900" cy="170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Swap invalidé</a:t>
            </a:r>
            <a:endParaRPr lang="de-DE" sz="3200" dirty="0"/>
          </a:p>
        </p:txBody>
      </p:sp>
      <p:sp>
        <p:nvSpPr>
          <p:cNvPr id="99" name="Organigramme : Données 98">
            <a:extLst>
              <a:ext uri="{FF2B5EF4-FFF2-40B4-BE49-F238E27FC236}">
                <a16:creationId xmlns:a16="http://schemas.microsoft.com/office/drawing/2014/main" id="{237C29EE-3102-4BE0-A547-E2177C4F8C70}"/>
              </a:ext>
            </a:extLst>
          </p:cNvPr>
          <p:cNvSpPr/>
          <p:nvPr/>
        </p:nvSpPr>
        <p:spPr>
          <a:xfrm>
            <a:off x="4087559" y="5804083"/>
            <a:ext cx="4070667" cy="134075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Action=0</a:t>
            </a:r>
            <a:endParaRPr lang="de-DE" sz="3200" dirty="0"/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7E1963D2-CF5A-4DB8-BB49-B80B93D9480E}"/>
              </a:ext>
            </a:extLst>
          </p:cNvPr>
          <p:cNvCxnSpPr>
            <a:cxnSpLocks/>
            <a:stCxn id="99" idx="4"/>
            <a:endCxn id="4" idx="0"/>
          </p:cNvCxnSpPr>
          <p:nvPr/>
        </p:nvCxnSpPr>
        <p:spPr>
          <a:xfrm>
            <a:off x="6122893" y="7144837"/>
            <a:ext cx="1" cy="18908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rganigramme : Données 127">
            <a:extLst>
              <a:ext uri="{FF2B5EF4-FFF2-40B4-BE49-F238E27FC236}">
                <a16:creationId xmlns:a16="http://schemas.microsoft.com/office/drawing/2014/main" id="{97D4E598-E6AA-40AF-8F2D-9FF60E9A0754}"/>
              </a:ext>
            </a:extLst>
          </p:cNvPr>
          <p:cNvSpPr/>
          <p:nvPr/>
        </p:nvSpPr>
        <p:spPr>
          <a:xfrm>
            <a:off x="11637522" y="26127097"/>
            <a:ext cx="4070667" cy="134075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Action=1</a:t>
            </a:r>
            <a:endParaRPr lang="de-DE" sz="3200" dirty="0"/>
          </a:p>
        </p:txBody>
      </p: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A56232DF-DE17-4EBE-9601-D16BD0BA9C50}"/>
              </a:ext>
            </a:extLst>
          </p:cNvPr>
          <p:cNvCxnSpPr>
            <a:stCxn id="157" idx="2"/>
            <a:endCxn id="128" idx="5"/>
          </p:cNvCxnSpPr>
          <p:nvPr/>
        </p:nvCxnSpPr>
        <p:spPr>
          <a:xfrm rot="5400000">
            <a:off x="21510124" y="19125128"/>
            <a:ext cx="1463344" cy="1388134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rganigramme : Décision 135">
            <a:extLst>
              <a:ext uri="{FF2B5EF4-FFF2-40B4-BE49-F238E27FC236}">
                <a16:creationId xmlns:a16="http://schemas.microsoft.com/office/drawing/2014/main" id="{8516394A-A71D-415F-8064-0DDCC346A9E8}"/>
              </a:ext>
            </a:extLst>
          </p:cNvPr>
          <p:cNvSpPr/>
          <p:nvPr/>
        </p:nvSpPr>
        <p:spPr>
          <a:xfrm>
            <a:off x="39591592" y="9035645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Action=0 ?</a:t>
            </a:r>
            <a:endParaRPr lang="de-DE" sz="3200" dirty="0"/>
          </a:p>
        </p:txBody>
      </p: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6C35553A-24E8-4946-B0AC-87C04516D3A1}"/>
              </a:ext>
            </a:extLst>
          </p:cNvPr>
          <p:cNvCxnSpPr>
            <a:stCxn id="42" idx="3"/>
            <a:endCxn id="136" idx="1"/>
          </p:cNvCxnSpPr>
          <p:nvPr/>
        </p:nvCxnSpPr>
        <p:spPr>
          <a:xfrm>
            <a:off x="38235126" y="10019575"/>
            <a:ext cx="13564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A3552D60-6B4E-4A0D-BB4C-5121731AF709}"/>
              </a:ext>
            </a:extLst>
          </p:cNvPr>
          <p:cNvCxnSpPr>
            <a:cxnSpLocks/>
            <a:stCxn id="136" idx="2"/>
            <a:endCxn id="75" idx="0"/>
          </p:cNvCxnSpPr>
          <p:nvPr/>
        </p:nvCxnSpPr>
        <p:spPr>
          <a:xfrm>
            <a:off x="42707572" y="11003505"/>
            <a:ext cx="0" cy="3398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>
            <a:extLst>
              <a:ext uri="{FF2B5EF4-FFF2-40B4-BE49-F238E27FC236}">
                <a16:creationId xmlns:a16="http://schemas.microsoft.com/office/drawing/2014/main" id="{AD2A623E-191E-4B56-ABEA-D9810230089A}"/>
              </a:ext>
            </a:extLst>
          </p:cNvPr>
          <p:cNvSpPr txBox="1"/>
          <p:nvPr/>
        </p:nvSpPr>
        <p:spPr>
          <a:xfrm>
            <a:off x="43046556" y="11445263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145" name="Organigramme : Terminateur 144">
            <a:extLst>
              <a:ext uri="{FF2B5EF4-FFF2-40B4-BE49-F238E27FC236}">
                <a16:creationId xmlns:a16="http://schemas.microsoft.com/office/drawing/2014/main" id="{A869FA52-A259-4C2D-87C9-C21553A8471A}"/>
              </a:ext>
            </a:extLst>
          </p:cNvPr>
          <p:cNvSpPr/>
          <p:nvPr/>
        </p:nvSpPr>
        <p:spPr>
          <a:xfrm>
            <a:off x="41080494" y="22598890"/>
            <a:ext cx="3254155" cy="12003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Fin du coup</a:t>
            </a:r>
            <a:endParaRPr lang="de-DE" sz="3200" dirty="0"/>
          </a:p>
        </p:txBody>
      </p:sp>
      <p:sp>
        <p:nvSpPr>
          <p:cNvPr id="146" name="Organigramme : Données 145">
            <a:extLst>
              <a:ext uri="{FF2B5EF4-FFF2-40B4-BE49-F238E27FC236}">
                <a16:creationId xmlns:a16="http://schemas.microsoft.com/office/drawing/2014/main" id="{2BE2A88E-1F84-4070-90C8-109331494D77}"/>
              </a:ext>
            </a:extLst>
          </p:cNvPr>
          <p:cNvSpPr/>
          <p:nvPr/>
        </p:nvSpPr>
        <p:spPr>
          <a:xfrm>
            <a:off x="45132812" y="17076789"/>
            <a:ext cx="5212491" cy="134075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/>
              <a:t>Nb_de_coups</a:t>
            </a:r>
            <a:r>
              <a:rPr lang="fr-FR" sz="3200" dirty="0"/>
              <a:t>+=1</a:t>
            </a:r>
            <a:endParaRPr lang="de-DE" sz="3200" dirty="0"/>
          </a:p>
        </p:txBody>
      </p:sp>
      <p:cxnSp>
        <p:nvCxnSpPr>
          <p:cNvPr id="139" name="Connecteur : en angle 138">
            <a:extLst>
              <a:ext uri="{FF2B5EF4-FFF2-40B4-BE49-F238E27FC236}">
                <a16:creationId xmlns:a16="http://schemas.microsoft.com/office/drawing/2014/main" id="{DE07FFE9-15A9-48F1-9673-2761499510DD}"/>
              </a:ext>
            </a:extLst>
          </p:cNvPr>
          <p:cNvCxnSpPr>
            <a:stCxn id="136" idx="3"/>
            <a:endCxn id="146" idx="1"/>
          </p:cNvCxnSpPr>
          <p:nvPr/>
        </p:nvCxnSpPr>
        <p:spPr>
          <a:xfrm>
            <a:off x="45823552" y="10019575"/>
            <a:ext cx="1915506" cy="70572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5EF9A40F-5E55-48D3-8065-0026BBE16318}"/>
              </a:ext>
            </a:extLst>
          </p:cNvPr>
          <p:cNvCxnSpPr>
            <a:stCxn id="75" idx="2"/>
          </p:cNvCxnSpPr>
          <p:nvPr/>
        </p:nvCxnSpPr>
        <p:spPr>
          <a:xfrm flipH="1">
            <a:off x="42707571" y="16107728"/>
            <a:ext cx="1" cy="63026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268639E8-C63A-4CC8-9792-2BF4C8D50377}"/>
              </a:ext>
            </a:extLst>
          </p:cNvPr>
          <p:cNvCxnSpPr>
            <a:stCxn id="146" idx="2"/>
          </p:cNvCxnSpPr>
          <p:nvPr/>
        </p:nvCxnSpPr>
        <p:spPr>
          <a:xfrm rot="10800000" flipV="1">
            <a:off x="42707571" y="17747165"/>
            <a:ext cx="2946490" cy="466318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>
            <a:extLst>
              <a:ext uri="{FF2B5EF4-FFF2-40B4-BE49-F238E27FC236}">
                <a16:creationId xmlns:a16="http://schemas.microsoft.com/office/drawing/2014/main" id="{7ED9E40C-48AA-45B6-8CD7-6F657342CE7F}"/>
              </a:ext>
            </a:extLst>
          </p:cNvPr>
          <p:cNvSpPr txBox="1"/>
          <p:nvPr/>
        </p:nvSpPr>
        <p:spPr>
          <a:xfrm>
            <a:off x="45823552" y="9050997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41301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écision 3">
            <a:extLst>
              <a:ext uri="{FF2B5EF4-FFF2-40B4-BE49-F238E27FC236}">
                <a16:creationId xmlns:a16="http://schemas.microsoft.com/office/drawing/2014/main" id="{C5CD1116-7209-4429-858C-FDB41A710316}"/>
              </a:ext>
            </a:extLst>
          </p:cNvPr>
          <p:cNvSpPr/>
          <p:nvPr/>
        </p:nvSpPr>
        <p:spPr>
          <a:xfrm>
            <a:off x="7010422" y="5230658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déflagration?</a:t>
            </a:r>
            <a:endParaRPr lang="de-DE" sz="3200" dirty="0"/>
          </a:p>
        </p:txBody>
      </p:sp>
      <p:sp>
        <p:nvSpPr>
          <p:cNvPr id="5" name="Organigramme : Procédé 4">
            <a:extLst>
              <a:ext uri="{FF2B5EF4-FFF2-40B4-BE49-F238E27FC236}">
                <a16:creationId xmlns:a16="http://schemas.microsoft.com/office/drawing/2014/main" id="{B5E54EF0-2966-4289-B077-CEE186E07617}"/>
              </a:ext>
            </a:extLst>
          </p:cNvPr>
          <p:cNvSpPr/>
          <p:nvPr/>
        </p:nvSpPr>
        <p:spPr>
          <a:xfrm>
            <a:off x="7338530" y="8410529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déflagration</a:t>
            </a:r>
            <a:endParaRPr lang="de-DE" sz="32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A52809A-9D2A-462F-B81A-B3AF0514D4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126402" y="7198518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7C28C5E-A892-4A3E-9CB7-B40B85E208B5}"/>
              </a:ext>
            </a:extLst>
          </p:cNvPr>
          <p:cNvSpPr txBox="1"/>
          <p:nvPr/>
        </p:nvSpPr>
        <p:spPr>
          <a:xfrm>
            <a:off x="10416047" y="7440768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98EF9E-6C51-4322-8FCE-4E690AB444E1}"/>
              </a:ext>
            </a:extLst>
          </p:cNvPr>
          <p:cNvSpPr txBox="1"/>
          <p:nvPr/>
        </p:nvSpPr>
        <p:spPr>
          <a:xfrm>
            <a:off x="13401252" y="5456873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31" name="Organigramme : Décision 30">
            <a:extLst>
              <a:ext uri="{FF2B5EF4-FFF2-40B4-BE49-F238E27FC236}">
                <a16:creationId xmlns:a16="http://schemas.microsoft.com/office/drawing/2014/main" id="{62EB2FFD-6A94-48DD-9F84-FD71440FAE04}"/>
              </a:ext>
            </a:extLst>
          </p:cNvPr>
          <p:cNvSpPr/>
          <p:nvPr/>
        </p:nvSpPr>
        <p:spPr>
          <a:xfrm>
            <a:off x="14560385" y="5230658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bombe?</a:t>
            </a:r>
            <a:endParaRPr lang="de-DE" sz="3200" dirty="0"/>
          </a:p>
        </p:txBody>
      </p:sp>
      <p:sp>
        <p:nvSpPr>
          <p:cNvPr id="32" name="Organigramme : Décision 31">
            <a:extLst>
              <a:ext uri="{FF2B5EF4-FFF2-40B4-BE49-F238E27FC236}">
                <a16:creationId xmlns:a16="http://schemas.microsoft.com/office/drawing/2014/main" id="{C8D8588A-653D-45DF-B657-7FA82B9328CC}"/>
              </a:ext>
            </a:extLst>
          </p:cNvPr>
          <p:cNvSpPr/>
          <p:nvPr/>
        </p:nvSpPr>
        <p:spPr>
          <a:xfrm>
            <a:off x="21709148" y="5230657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roquette?</a:t>
            </a:r>
            <a:endParaRPr lang="de-DE" sz="3200" dirty="0"/>
          </a:p>
        </p:txBody>
      </p:sp>
      <p:sp>
        <p:nvSpPr>
          <p:cNvPr id="41" name="Organigramme : Décision 40">
            <a:extLst>
              <a:ext uri="{FF2B5EF4-FFF2-40B4-BE49-F238E27FC236}">
                <a16:creationId xmlns:a16="http://schemas.microsoft.com/office/drawing/2014/main" id="{CBD133AA-C980-44C2-9E62-E60D932EF74E}"/>
              </a:ext>
            </a:extLst>
          </p:cNvPr>
          <p:cNvSpPr/>
          <p:nvPr/>
        </p:nvSpPr>
        <p:spPr>
          <a:xfrm>
            <a:off x="28857911" y="5230657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avion?</a:t>
            </a:r>
            <a:endParaRPr lang="de-DE" sz="3200" dirty="0"/>
          </a:p>
        </p:txBody>
      </p:sp>
      <p:sp>
        <p:nvSpPr>
          <p:cNvPr id="42" name="Organigramme : Décision 41">
            <a:extLst>
              <a:ext uri="{FF2B5EF4-FFF2-40B4-BE49-F238E27FC236}">
                <a16:creationId xmlns:a16="http://schemas.microsoft.com/office/drawing/2014/main" id="{41F750E9-A95F-4C95-B4B6-AA1CC9F1AE60}"/>
              </a:ext>
            </a:extLst>
          </p:cNvPr>
          <p:cNvSpPr/>
          <p:nvPr/>
        </p:nvSpPr>
        <p:spPr>
          <a:xfrm>
            <a:off x="36006674" y="5230657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Combinaison classique?</a:t>
            </a:r>
            <a:endParaRPr lang="de-DE" sz="3200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5FDB7B0-AD00-4F93-91C3-01CC335068A6}"/>
              </a:ext>
            </a:extLst>
          </p:cNvPr>
          <p:cNvCxnSpPr>
            <a:stCxn id="4" idx="3"/>
            <a:endCxn id="31" idx="1"/>
          </p:cNvCxnSpPr>
          <p:nvPr/>
        </p:nvCxnSpPr>
        <p:spPr>
          <a:xfrm flipV="1">
            <a:off x="13242382" y="6214587"/>
            <a:ext cx="131800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4792408-CCBA-4B26-95B8-3CD1673C8D9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0792345" y="6214588"/>
            <a:ext cx="9168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2703BF1-FFA7-4A3D-A19D-A4ED06794530}"/>
              </a:ext>
            </a:extLst>
          </p:cNvPr>
          <p:cNvCxnSpPr>
            <a:stCxn id="32" idx="3"/>
            <a:endCxn id="41" idx="1"/>
          </p:cNvCxnSpPr>
          <p:nvPr/>
        </p:nvCxnSpPr>
        <p:spPr>
          <a:xfrm>
            <a:off x="27941108" y="6214587"/>
            <a:ext cx="9168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9DD94842-9AC0-476E-B1B0-03DD13D627D2}"/>
              </a:ext>
            </a:extLst>
          </p:cNvPr>
          <p:cNvCxnSpPr>
            <a:stCxn id="41" idx="3"/>
          </p:cNvCxnSpPr>
          <p:nvPr/>
        </p:nvCxnSpPr>
        <p:spPr>
          <a:xfrm>
            <a:off x="35089871" y="6214587"/>
            <a:ext cx="9168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rganigramme : Procédé 56">
            <a:extLst>
              <a:ext uri="{FF2B5EF4-FFF2-40B4-BE49-F238E27FC236}">
                <a16:creationId xmlns:a16="http://schemas.microsoft.com/office/drawing/2014/main" id="{676B667A-D64B-4385-B37F-BBA76A855233}"/>
              </a:ext>
            </a:extLst>
          </p:cNvPr>
          <p:cNvSpPr/>
          <p:nvPr/>
        </p:nvSpPr>
        <p:spPr>
          <a:xfrm>
            <a:off x="14888493" y="8410529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bombe</a:t>
            </a:r>
            <a:endParaRPr lang="de-DE" sz="3200" dirty="0"/>
          </a:p>
        </p:txBody>
      </p:sp>
      <p:sp>
        <p:nvSpPr>
          <p:cNvPr id="58" name="Organigramme : Procédé 57">
            <a:extLst>
              <a:ext uri="{FF2B5EF4-FFF2-40B4-BE49-F238E27FC236}">
                <a16:creationId xmlns:a16="http://schemas.microsoft.com/office/drawing/2014/main" id="{AE852FEF-8A7C-42C8-9544-3BA0BA659E81}"/>
              </a:ext>
            </a:extLst>
          </p:cNvPr>
          <p:cNvSpPr/>
          <p:nvPr/>
        </p:nvSpPr>
        <p:spPr>
          <a:xfrm>
            <a:off x="22037256" y="8410528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roquette</a:t>
            </a:r>
            <a:endParaRPr lang="de-DE" sz="3200" dirty="0"/>
          </a:p>
        </p:txBody>
      </p:sp>
      <p:sp>
        <p:nvSpPr>
          <p:cNvPr id="59" name="Organigramme : Procédé 58">
            <a:extLst>
              <a:ext uri="{FF2B5EF4-FFF2-40B4-BE49-F238E27FC236}">
                <a16:creationId xmlns:a16="http://schemas.microsoft.com/office/drawing/2014/main" id="{441E49EB-FDC5-40C5-AEE5-B343DC2CAD39}"/>
              </a:ext>
            </a:extLst>
          </p:cNvPr>
          <p:cNvSpPr/>
          <p:nvPr/>
        </p:nvSpPr>
        <p:spPr>
          <a:xfrm>
            <a:off x="29181095" y="8410528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avion</a:t>
            </a:r>
            <a:endParaRPr lang="de-DE" sz="3200" dirty="0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D7BD4C0F-C7B4-49DE-AEB4-3FB93A18487C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>
            <a:off x="17676365" y="7198518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2B605DB-AE26-42EA-976B-2F76EAB6388D}"/>
              </a:ext>
            </a:extLst>
          </p:cNvPr>
          <p:cNvCxnSpPr>
            <a:stCxn id="32" idx="2"/>
            <a:endCxn id="58" idx="0"/>
          </p:cNvCxnSpPr>
          <p:nvPr/>
        </p:nvCxnSpPr>
        <p:spPr>
          <a:xfrm>
            <a:off x="24825128" y="7198517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AB4C074-D5B6-4E3A-9622-278C837DFB72}"/>
              </a:ext>
            </a:extLst>
          </p:cNvPr>
          <p:cNvCxnSpPr>
            <a:stCxn id="41" idx="2"/>
          </p:cNvCxnSpPr>
          <p:nvPr/>
        </p:nvCxnSpPr>
        <p:spPr>
          <a:xfrm flipH="1">
            <a:off x="31968967" y="7198517"/>
            <a:ext cx="4924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8423D460-F6E7-45C0-AEEE-907F6DFA19E6}"/>
              </a:ext>
            </a:extLst>
          </p:cNvPr>
          <p:cNvSpPr txBox="1"/>
          <p:nvPr/>
        </p:nvSpPr>
        <p:spPr>
          <a:xfrm>
            <a:off x="17995531" y="7440767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4804C476-3EEC-4D5F-9004-3F0A826DFA5B}"/>
              </a:ext>
            </a:extLst>
          </p:cNvPr>
          <p:cNvSpPr txBox="1"/>
          <p:nvPr/>
        </p:nvSpPr>
        <p:spPr>
          <a:xfrm>
            <a:off x="25058774" y="7512135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CEF1FA1-E01A-40AC-A822-DEF7545B3ACF}"/>
              </a:ext>
            </a:extLst>
          </p:cNvPr>
          <p:cNvSpPr txBox="1"/>
          <p:nvPr/>
        </p:nvSpPr>
        <p:spPr>
          <a:xfrm>
            <a:off x="32535645" y="7440767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248C75F-1D4F-40C2-83B5-B043BCB485A7}"/>
              </a:ext>
            </a:extLst>
          </p:cNvPr>
          <p:cNvSpPr txBox="1"/>
          <p:nvPr/>
        </p:nvSpPr>
        <p:spPr>
          <a:xfrm>
            <a:off x="21030915" y="5456873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DCA5A67-29A0-4ED3-AD20-133A9E703186}"/>
              </a:ext>
            </a:extLst>
          </p:cNvPr>
          <p:cNvSpPr txBox="1"/>
          <p:nvPr/>
        </p:nvSpPr>
        <p:spPr>
          <a:xfrm>
            <a:off x="27689542" y="5456873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422725F-35C8-4BA8-BDF8-AA0F120A6040}"/>
              </a:ext>
            </a:extLst>
          </p:cNvPr>
          <p:cNvSpPr txBox="1"/>
          <p:nvPr/>
        </p:nvSpPr>
        <p:spPr>
          <a:xfrm>
            <a:off x="35051408" y="5492589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104" name="Organigramme : Procédé 103">
            <a:extLst>
              <a:ext uri="{FF2B5EF4-FFF2-40B4-BE49-F238E27FC236}">
                <a16:creationId xmlns:a16="http://schemas.microsoft.com/office/drawing/2014/main" id="{41A39FF8-EE62-4731-BA4F-22994E512387}"/>
              </a:ext>
            </a:extLst>
          </p:cNvPr>
          <p:cNvSpPr/>
          <p:nvPr/>
        </p:nvSpPr>
        <p:spPr>
          <a:xfrm>
            <a:off x="36334782" y="8410528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</a:t>
            </a:r>
            <a:endParaRPr lang="de-DE" sz="3200" dirty="0"/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CC268973-B286-4787-9015-BF744BCA7E08}"/>
              </a:ext>
            </a:extLst>
          </p:cNvPr>
          <p:cNvCxnSpPr>
            <a:cxnSpLocks/>
            <a:stCxn id="42" idx="2"/>
            <a:endCxn id="104" idx="0"/>
          </p:cNvCxnSpPr>
          <p:nvPr/>
        </p:nvCxnSpPr>
        <p:spPr>
          <a:xfrm>
            <a:off x="39122654" y="7198517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02F7A97-C532-4918-BAE8-F2B894D9A02E}"/>
              </a:ext>
            </a:extLst>
          </p:cNvPr>
          <p:cNvSpPr txBox="1"/>
          <p:nvPr/>
        </p:nvSpPr>
        <p:spPr>
          <a:xfrm>
            <a:off x="39324178" y="7440766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27B2F2E7-826F-4584-84D4-3CD2B2005F5D}"/>
              </a:ext>
            </a:extLst>
          </p:cNvPr>
          <p:cNvSpPr txBox="1"/>
          <p:nvPr/>
        </p:nvSpPr>
        <p:spPr>
          <a:xfrm>
            <a:off x="4874038" y="1119816"/>
            <a:ext cx="3153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Traitement des assemblages après action du joueur (clic d’activation d’un bonus)</a:t>
            </a:r>
            <a:endParaRPr lang="de-DE" sz="7200" dirty="0"/>
          </a:p>
        </p:txBody>
      </p: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2C0369EE-E18D-47FE-BA59-C032998005D9}"/>
              </a:ext>
            </a:extLst>
          </p:cNvPr>
          <p:cNvCxnSpPr>
            <a:cxnSpLocks/>
            <a:stCxn id="42" idx="3"/>
            <a:endCxn id="141" idx="0"/>
          </p:cNvCxnSpPr>
          <p:nvPr/>
        </p:nvCxnSpPr>
        <p:spPr>
          <a:xfrm flipH="1">
            <a:off x="23252109" y="6214587"/>
            <a:ext cx="18986525" cy="11644035"/>
          </a:xfrm>
          <a:prstGeom prst="bentConnector4">
            <a:avLst>
              <a:gd name="adj1" fmla="val -12943"/>
              <a:gd name="adj2" fmla="val 9250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72EEF9E-3F32-45E3-AFE5-5834AB15B4C0}"/>
              </a:ext>
            </a:extLst>
          </p:cNvPr>
          <p:cNvSpPr txBox="1"/>
          <p:nvPr/>
        </p:nvSpPr>
        <p:spPr>
          <a:xfrm>
            <a:off x="42238634" y="5456872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141" name="Organigramme : Procédé 140">
            <a:extLst>
              <a:ext uri="{FF2B5EF4-FFF2-40B4-BE49-F238E27FC236}">
                <a16:creationId xmlns:a16="http://schemas.microsoft.com/office/drawing/2014/main" id="{CC498175-2141-4582-888C-F79385E22D1C}"/>
              </a:ext>
            </a:extLst>
          </p:cNvPr>
          <p:cNvSpPr/>
          <p:nvPr/>
        </p:nvSpPr>
        <p:spPr>
          <a:xfrm>
            <a:off x="20464237" y="17858622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Mouvement des cases</a:t>
            </a:r>
            <a:endParaRPr lang="de-DE" sz="3200" dirty="0"/>
          </a:p>
        </p:txBody>
      </p:sp>
      <p:sp>
        <p:nvSpPr>
          <p:cNvPr id="157" name="Organigramme : Procédé 156">
            <a:extLst>
              <a:ext uri="{FF2B5EF4-FFF2-40B4-BE49-F238E27FC236}">
                <a16:creationId xmlns:a16="http://schemas.microsoft.com/office/drawing/2014/main" id="{17720CC1-5378-4CA3-AE1F-2AC0B5E7621B}"/>
              </a:ext>
            </a:extLst>
          </p:cNvPr>
          <p:cNvSpPr/>
          <p:nvPr/>
        </p:nvSpPr>
        <p:spPr>
          <a:xfrm>
            <a:off x="20464237" y="20581559"/>
            <a:ext cx="5641392" cy="2224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Génération de nouveaux éléments dans les cases vides</a:t>
            </a:r>
            <a:endParaRPr lang="de-DE" sz="3200" dirty="0"/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3E572A9-E724-420E-AB11-BD4958438926}"/>
              </a:ext>
            </a:extLst>
          </p:cNvPr>
          <p:cNvCxnSpPr>
            <a:cxnSpLocks/>
            <a:stCxn id="141" idx="2"/>
            <a:endCxn id="157" idx="0"/>
          </p:cNvCxnSpPr>
          <p:nvPr/>
        </p:nvCxnSpPr>
        <p:spPr>
          <a:xfrm>
            <a:off x="23252109" y="19769097"/>
            <a:ext cx="32824" cy="812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 : en angle 176">
            <a:extLst>
              <a:ext uri="{FF2B5EF4-FFF2-40B4-BE49-F238E27FC236}">
                <a16:creationId xmlns:a16="http://schemas.microsoft.com/office/drawing/2014/main" id="{5E3181A4-948D-4A7C-9D44-286B2BED5748}"/>
              </a:ext>
            </a:extLst>
          </p:cNvPr>
          <p:cNvCxnSpPr>
            <a:cxnSpLocks/>
            <a:stCxn id="157" idx="2"/>
            <a:endCxn id="4" idx="0"/>
          </p:cNvCxnSpPr>
          <p:nvPr/>
        </p:nvCxnSpPr>
        <p:spPr>
          <a:xfrm rot="5400000" flipH="1">
            <a:off x="7917732" y="7439329"/>
            <a:ext cx="17575872" cy="13158531"/>
          </a:xfrm>
          <a:prstGeom prst="bentConnector5">
            <a:avLst>
              <a:gd name="adj1" fmla="val -6504"/>
              <a:gd name="adj2" fmla="val 144863"/>
              <a:gd name="adj3" fmla="val 10130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rganigramme : Terminateur 192">
            <a:extLst>
              <a:ext uri="{FF2B5EF4-FFF2-40B4-BE49-F238E27FC236}">
                <a16:creationId xmlns:a16="http://schemas.microsoft.com/office/drawing/2014/main" id="{1CFB50C5-13C9-4222-95D6-46F28801BB6F}"/>
              </a:ext>
            </a:extLst>
          </p:cNvPr>
          <p:cNvSpPr/>
          <p:nvPr/>
        </p:nvSpPr>
        <p:spPr>
          <a:xfrm>
            <a:off x="8518358" y="2320145"/>
            <a:ext cx="3254155" cy="12003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Swap</a:t>
            </a:r>
            <a:endParaRPr lang="de-DE" sz="3200" dirty="0"/>
          </a:p>
        </p:txBody>
      </p: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605DE547-D2D3-4E02-B8DC-C1997DCE366C}"/>
              </a:ext>
            </a:extLst>
          </p:cNvPr>
          <p:cNvCxnSpPr>
            <a:stCxn id="193" idx="2"/>
          </p:cNvCxnSpPr>
          <p:nvPr/>
        </p:nvCxnSpPr>
        <p:spPr>
          <a:xfrm flipH="1">
            <a:off x="10126401" y="3520474"/>
            <a:ext cx="19035" cy="6665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rganigramme : Décision 46">
            <a:extLst>
              <a:ext uri="{FF2B5EF4-FFF2-40B4-BE49-F238E27FC236}">
                <a16:creationId xmlns:a16="http://schemas.microsoft.com/office/drawing/2014/main" id="{D1B9A828-B454-4C98-BD28-359F555BCF72}"/>
              </a:ext>
            </a:extLst>
          </p:cNvPr>
          <p:cNvSpPr/>
          <p:nvPr/>
        </p:nvSpPr>
        <p:spPr>
          <a:xfrm>
            <a:off x="18101297" y="13752208"/>
            <a:ext cx="8758989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Bonus activé (touché par l’explosion ou swappé)?</a:t>
            </a:r>
            <a:endParaRPr lang="de-DE" sz="3200" dirty="0"/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8EB8EF92-6493-43D3-A432-04033F5F5B04}"/>
              </a:ext>
            </a:extLst>
          </p:cNvPr>
          <p:cNvCxnSpPr>
            <a:stCxn id="5" idx="2"/>
            <a:endCxn id="47" idx="0"/>
          </p:cNvCxnSpPr>
          <p:nvPr/>
        </p:nvCxnSpPr>
        <p:spPr>
          <a:xfrm rot="16200000" flipH="1">
            <a:off x="14587995" y="5859411"/>
            <a:ext cx="3431204" cy="12354390"/>
          </a:xfrm>
          <a:prstGeom prst="bentConnector3">
            <a:avLst>
              <a:gd name="adj1" fmla="val 6823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27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écision 3">
            <a:extLst>
              <a:ext uri="{FF2B5EF4-FFF2-40B4-BE49-F238E27FC236}">
                <a16:creationId xmlns:a16="http://schemas.microsoft.com/office/drawing/2014/main" id="{C5CD1116-7209-4429-858C-FDB41A710316}"/>
              </a:ext>
            </a:extLst>
          </p:cNvPr>
          <p:cNvSpPr/>
          <p:nvPr/>
        </p:nvSpPr>
        <p:spPr>
          <a:xfrm>
            <a:off x="3567614" y="3630457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déflagration?</a:t>
            </a:r>
            <a:endParaRPr lang="de-DE" sz="3200" dirty="0"/>
          </a:p>
        </p:txBody>
      </p:sp>
      <p:sp>
        <p:nvSpPr>
          <p:cNvPr id="5" name="Organigramme : Procédé 4">
            <a:extLst>
              <a:ext uri="{FF2B5EF4-FFF2-40B4-BE49-F238E27FC236}">
                <a16:creationId xmlns:a16="http://schemas.microsoft.com/office/drawing/2014/main" id="{B5E54EF0-2966-4289-B077-CEE186E07617}"/>
              </a:ext>
            </a:extLst>
          </p:cNvPr>
          <p:cNvSpPr/>
          <p:nvPr/>
        </p:nvSpPr>
        <p:spPr>
          <a:xfrm>
            <a:off x="3895722" y="6810328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déflagration</a:t>
            </a:r>
            <a:endParaRPr lang="de-DE" sz="32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A52809A-9D2A-462F-B81A-B3AF0514D4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683594" y="5598317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7C28C5E-A892-4A3E-9CB7-B40B85E208B5}"/>
              </a:ext>
            </a:extLst>
          </p:cNvPr>
          <p:cNvSpPr txBox="1"/>
          <p:nvPr/>
        </p:nvSpPr>
        <p:spPr>
          <a:xfrm>
            <a:off x="6973239" y="5840567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98EF9E-6C51-4322-8FCE-4E690AB444E1}"/>
              </a:ext>
            </a:extLst>
          </p:cNvPr>
          <p:cNvSpPr txBox="1"/>
          <p:nvPr/>
        </p:nvSpPr>
        <p:spPr>
          <a:xfrm>
            <a:off x="9958444" y="3856672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49D45DC-2CD3-45D4-A230-00E8E4BD6D07}"/>
              </a:ext>
            </a:extLst>
          </p:cNvPr>
          <p:cNvCxnSpPr>
            <a:cxnSpLocks/>
          </p:cNvCxnSpPr>
          <p:nvPr/>
        </p:nvCxnSpPr>
        <p:spPr>
          <a:xfrm rot="5400000" flipH="1">
            <a:off x="3072396" y="5109605"/>
            <a:ext cx="4106416" cy="3115980"/>
          </a:xfrm>
          <a:prstGeom prst="bentConnector4">
            <a:avLst>
              <a:gd name="adj1" fmla="val -19484"/>
              <a:gd name="adj2" fmla="val 1354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écision 30">
            <a:extLst>
              <a:ext uri="{FF2B5EF4-FFF2-40B4-BE49-F238E27FC236}">
                <a16:creationId xmlns:a16="http://schemas.microsoft.com/office/drawing/2014/main" id="{62EB2FFD-6A94-48DD-9F84-FD71440FAE04}"/>
              </a:ext>
            </a:extLst>
          </p:cNvPr>
          <p:cNvSpPr/>
          <p:nvPr/>
        </p:nvSpPr>
        <p:spPr>
          <a:xfrm>
            <a:off x="11117577" y="3630457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bombe?</a:t>
            </a:r>
            <a:endParaRPr lang="de-DE" sz="3200" dirty="0"/>
          </a:p>
        </p:txBody>
      </p:sp>
      <p:sp>
        <p:nvSpPr>
          <p:cNvPr id="32" name="Organigramme : Décision 31">
            <a:extLst>
              <a:ext uri="{FF2B5EF4-FFF2-40B4-BE49-F238E27FC236}">
                <a16:creationId xmlns:a16="http://schemas.microsoft.com/office/drawing/2014/main" id="{C8D8588A-653D-45DF-B657-7FA82B9328CC}"/>
              </a:ext>
            </a:extLst>
          </p:cNvPr>
          <p:cNvSpPr/>
          <p:nvPr/>
        </p:nvSpPr>
        <p:spPr>
          <a:xfrm>
            <a:off x="18266340" y="3630456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roquette?</a:t>
            </a:r>
            <a:endParaRPr lang="de-DE" sz="3200" dirty="0"/>
          </a:p>
        </p:txBody>
      </p:sp>
      <p:sp>
        <p:nvSpPr>
          <p:cNvPr id="41" name="Organigramme : Décision 40">
            <a:extLst>
              <a:ext uri="{FF2B5EF4-FFF2-40B4-BE49-F238E27FC236}">
                <a16:creationId xmlns:a16="http://schemas.microsoft.com/office/drawing/2014/main" id="{CBD133AA-C980-44C2-9E62-E60D932EF74E}"/>
              </a:ext>
            </a:extLst>
          </p:cNvPr>
          <p:cNvSpPr/>
          <p:nvPr/>
        </p:nvSpPr>
        <p:spPr>
          <a:xfrm>
            <a:off x="25415103" y="3630456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Assemblage avion?</a:t>
            </a:r>
            <a:endParaRPr lang="de-DE" sz="3200" dirty="0"/>
          </a:p>
        </p:txBody>
      </p:sp>
      <p:sp>
        <p:nvSpPr>
          <p:cNvPr id="42" name="Organigramme : Décision 41">
            <a:extLst>
              <a:ext uri="{FF2B5EF4-FFF2-40B4-BE49-F238E27FC236}">
                <a16:creationId xmlns:a16="http://schemas.microsoft.com/office/drawing/2014/main" id="{41F750E9-A95F-4C95-B4B6-AA1CC9F1AE60}"/>
              </a:ext>
            </a:extLst>
          </p:cNvPr>
          <p:cNvSpPr/>
          <p:nvPr/>
        </p:nvSpPr>
        <p:spPr>
          <a:xfrm>
            <a:off x="32563866" y="3630456"/>
            <a:ext cx="6231960" cy="1967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Combinaison classique?</a:t>
            </a:r>
            <a:endParaRPr lang="de-DE" sz="3200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5FDB7B0-AD00-4F93-91C3-01CC335068A6}"/>
              </a:ext>
            </a:extLst>
          </p:cNvPr>
          <p:cNvCxnSpPr>
            <a:stCxn id="4" idx="3"/>
            <a:endCxn id="31" idx="1"/>
          </p:cNvCxnSpPr>
          <p:nvPr/>
        </p:nvCxnSpPr>
        <p:spPr>
          <a:xfrm flipV="1">
            <a:off x="9799574" y="4614386"/>
            <a:ext cx="131800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4792408-CCBA-4B26-95B8-3CD1673C8D9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349537" y="4614387"/>
            <a:ext cx="9168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2703BF1-FFA7-4A3D-A19D-A4ED06794530}"/>
              </a:ext>
            </a:extLst>
          </p:cNvPr>
          <p:cNvCxnSpPr>
            <a:stCxn id="32" idx="3"/>
            <a:endCxn id="41" idx="1"/>
          </p:cNvCxnSpPr>
          <p:nvPr/>
        </p:nvCxnSpPr>
        <p:spPr>
          <a:xfrm>
            <a:off x="24498300" y="4614386"/>
            <a:ext cx="9168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9DD94842-9AC0-476E-B1B0-03DD13D627D2}"/>
              </a:ext>
            </a:extLst>
          </p:cNvPr>
          <p:cNvCxnSpPr>
            <a:stCxn id="41" idx="3"/>
          </p:cNvCxnSpPr>
          <p:nvPr/>
        </p:nvCxnSpPr>
        <p:spPr>
          <a:xfrm>
            <a:off x="31647063" y="4614386"/>
            <a:ext cx="9168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rganigramme : Procédé 56">
            <a:extLst>
              <a:ext uri="{FF2B5EF4-FFF2-40B4-BE49-F238E27FC236}">
                <a16:creationId xmlns:a16="http://schemas.microsoft.com/office/drawing/2014/main" id="{676B667A-D64B-4385-B37F-BBA76A855233}"/>
              </a:ext>
            </a:extLst>
          </p:cNvPr>
          <p:cNvSpPr/>
          <p:nvPr/>
        </p:nvSpPr>
        <p:spPr>
          <a:xfrm>
            <a:off x="11445685" y="6810328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bombe</a:t>
            </a:r>
            <a:endParaRPr lang="de-DE" sz="3200" dirty="0"/>
          </a:p>
        </p:txBody>
      </p:sp>
      <p:sp>
        <p:nvSpPr>
          <p:cNvPr id="58" name="Organigramme : Procédé 57">
            <a:extLst>
              <a:ext uri="{FF2B5EF4-FFF2-40B4-BE49-F238E27FC236}">
                <a16:creationId xmlns:a16="http://schemas.microsoft.com/office/drawing/2014/main" id="{AE852FEF-8A7C-42C8-9544-3BA0BA659E81}"/>
              </a:ext>
            </a:extLst>
          </p:cNvPr>
          <p:cNvSpPr/>
          <p:nvPr/>
        </p:nvSpPr>
        <p:spPr>
          <a:xfrm>
            <a:off x="18594448" y="6810327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roquette</a:t>
            </a:r>
            <a:endParaRPr lang="de-DE" sz="3200" dirty="0"/>
          </a:p>
        </p:txBody>
      </p:sp>
      <p:sp>
        <p:nvSpPr>
          <p:cNvPr id="59" name="Organigramme : Procédé 58">
            <a:extLst>
              <a:ext uri="{FF2B5EF4-FFF2-40B4-BE49-F238E27FC236}">
                <a16:creationId xmlns:a16="http://schemas.microsoft.com/office/drawing/2014/main" id="{441E49EB-FDC5-40C5-AEE5-B343DC2CAD39}"/>
              </a:ext>
            </a:extLst>
          </p:cNvPr>
          <p:cNvSpPr/>
          <p:nvPr/>
        </p:nvSpPr>
        <p:spPr>
          <a:xfrm>
            <a:off x="25738287" y="6810327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 et création d’une case bonus avion</a:t>
            </a:r>
            <a:endParaRPr lang="de-DE" sz="3200" dirty="0"/>
          </a:p>
        </p:txBody>
      </p: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DE6AC020-A903-49E5-9850-1A8192D542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22360" y="5109605"/>
            <a:ext cx="4106415" cy="3115980"/>
          </a:xfrm>
          <a:prstGeom prst="bentConnector4">
            <a:avLst>
              <a:gd name="adj1" fmla="val -18577"/>
              <a:gd name="adj2" fmla="val 12567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17DAC3CF-7F99-4CF4-8505-5B8498D3B0F1}"/>
              </a:ext>
            </a:extLst>
          </p:cNvPr>
          <p:cNvCxnSpPr>
            <a:cxnSpLocks/>
          </p:cNvCxnSpPr>
          <p:nvPr/>
        </p:nvCxnSpPr>
        <p:spPr>
          <a:xfrm rot="5400000" flipH="1">
            <a:off x="17771122" y="5109605"/>
            <a:ext cx="4106416" cy="3115980"/>
          </a:xfrm>
          <a:prstGeom prst="bentConnector4">
            <a:avLst>
              <a:gd name="adj1" fmla="val -18556"/>
              <a:gd name="adj2" fmla="val 1171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3F72C79D-BEA1-4C93-8374-F09FC2985C89}"/>
              </a:ext>
            </a:extLst>
          </p:cNvPr>
          <p:cNvCxnSpPr>
            <a:cxnSpLocks/>
          </p:cNvCxnSpPr>
          <p:nvPr/>
        </p:nvCxnSpPr>
        <p:spPr>
          <a:xfrm rot="5400000" flipH="1">
            <a:off x="24917423" y="5112067"/>
            <a:ext cx="4106416" cy="3111056"/>
          </a:xfrm>
          <a:prstGeom prst="bentConnector4">
            <a:avLst>
              <a:gd name="adj1" fmla="val -17629"/>
              <a:gd name="adj2" fmla="val 11959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D7BD4C0F-C7B4-49DE-AEB4-3FB93A18487C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>
            <a:off x="14233557" y="5598317"/>
            <a:ext cx="0" cy="10692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2B605DB-AE26-42EA-976B-2F76EAB6388D}"/>
              </a:ext>
            </a:extLst>
          </p:cNvPr>
          <p:cNvCxnSpPr>
            <a:stCxn id="32" idx="2"/>
            <a:endCxn id="58" idx="0"/>
          </p:cNvCxnSpPr>
          <p:nvPr/>
        </p:nvCxnSpPr>
        <p:spPr>
          <a:xfrm>
            <a:off x="21382320" y="5598316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AB4C074-D5B6-4E3A-9622-278C837DFB72}"/>
              </a:ext>
            </a:extLst>
          </p:cNvPr>
          <p:cNvCxnSpPr>
            <a:stCxn id="41" idx="2"/>
          </p:cNvCxnSpPr>
          <p:nvPr/>
        </p:nvCxnSpPr>
        <p:spPr>
          <a:xfrm flipH="1">
            <a:off x="28526159" y="5598316"/>
            <a:ext cx="4924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8423D460-F6E7-45C0-AEEE-907F6DFA19E6}"/>
              </a:ext>
            </a:extLst>
          </p:cNvPr>
          <p:cNvSpPr txBox="1"/>
          <p:nvPr/>
        </p:nvSpPr>
        <p:spPr>
          <a:xfrm>
            <a:off x="14552723" y="5840566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4804C476-3EEC-4D5F-9004-3F0A826DFA5B}"/>
              </a:ext>
            </a:extLst>
          </p:cNvPr>
          <p:cNvSpPr txBox="1"/>
          <p:nvPr/>
        </p:nvSpPr>
        <p:spPr>
          <a:xfrm>
            <a:off x="21615966" y="5911934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CEF1FA1-E01A-40AC-A822-DEF7545B3ACF}"/>
              </a:ext>
            </a:extLst>
          </p:cNvPr>
          <p:cNvSpPr txBox="1"/>
          <p:nvPr/>
        </p:nvSpPr>
        <p:spPr>
          <a:xfrm>
            <a:off x="29092837" y="5840566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248C75F-1D4F-40C2-83B5-B043BCB485A7}"/>
              </a:ext>
            </a:extLst>
          </p:cNvPr>
          <p:cNvSpPr txBox="1"/>
          <p:nvPr/>
        </p:nvSpPr>
        <p:spPr>
          <a:xfrm>
            <a:off x="17588107" y="3856672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DCA5A67-29A0-4ED3-AD20-133A9E703186}"/>
              </a:ext>
            </a:extLst>
          </p:cNvPr>
          <p:cNvSpPr txBox="1"/>
          <p:nvPr/>
        </p:nvSpPr>
        <p:spPr>
          <a:xfrm>
            <a:off x="24246734" y="3856672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422725F-35C8-4BA8-BDF8-AA0F120A6040}"/>
              </a:ext>
            </a:extLst>
          </p:cNvPr>
          <p:cNvSpPr txBox="1"/>
          <p:nvPr/>
        </p:nvSpPr>
        <p:spPr>
          <a:xfrm>
            <a:off x="31608600" y="3892388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non</a:t>
            </a:r>
            <a:endParaRPr lang="de-DE" sz="3200" dirty="0"/>
          </a:p>
        </p:txBody>
      </p:sp>
      <p:sp>
        <p:nvSpPr>
          <p:cNvPr id="104" name="Organigramme : Procédé 103">
            <a:extLst>
              <a:ext uri="{FF2B5EF4-FFF2-40B4-BE49-F238E27FC236}">
                <a16:creationId xmlns:a16="http://schemas.microsoft.com/office/drawing/2014/main" id="{41A39FF8-EE62-4731-BA4F-22994E512387}"/>
              </a:ext>
            </a:extLst>
          </p:cNvPr>
          <p:cNvSpPr/>
          <p:nvPr/>
        </p:nvSpPr>
        <p:spPr>
          <a:xfrm>
            <a:off x="32891974" y="6810327"/>
            <a:ext cx="5575744" cy="1910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Explosion des cases</a:t>
            </a:r>
            <a:endParaRPr lang="de-DE" sz="3200" dirty="0"/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CC268973-B286-4787-9015-BF744BCA7E08}"/>
              </a:ext>
            </a:extLst>
          </p:cNvPr>
          <p:cNvCxnSpPr>
            <a:cxnSpLocks/>
            <a:stCxn id="42" idx="2"/>
            <a:endCxn id="104" idx="0"/>
          </p:cNvCxnSpPr>
          <p:nvPr/>
        </p:nvCxnSpPr>
        <p:spPr>
          <a:xfrm>
            <a:off x="35679846" y="5598316"/>
            <a:ext cx="0" cy="12120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02F7A97-C532-4918-BAE8-F2B894D9A02E}"/>
              </a:ext>
            </a:extLst>
          </p:cNvPr>
          <p:cNvSpPr txBox="1"/>
          <p:nvPr/>
        </p:nvSpPr>
        <p:spPr>
          <a:xfrm>
            <a:off x="35881370" y="5840565"/>
            <a:ext cx="135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oui</a:t>
            </a:r>
            <a:endParaRPr lang="de-DE" sz="3200" dirty="0"/>
          </a:p>
        </p:txBody>
      </p:sp>
      <p:cxnSp>
        <p:nvCxnSpPr>
          <p:cNvPr id="118" name="Connecteur : en angle 117">
            <a:extLst>
              <a:ext uri="{FF2B5EF4-FFF2-40B4-BE49-F238E27FC236}">
                <a16:creationId xmlns:a16="http://schemas.microsoft.com/office/drawing/2014/main" id="{CD1CFA87-D275-483F-AD51-03644326815D}"/>
              </a:ext>
            </a:extLst>
          </p:cNvPr>
          <p:cNvCxnSpPr>
            <a:cxnSpLocks/>
          </p:cNvCxnSpPr>
          <p:nvPr/>
        </p:nvCxnSpPr>
        <p:spPr>
          <a:xfrm rot="5400000" flipH="1">
            <a:off x="32068648" y="5109605"/>
            <a:ext cx="4106416" cy="3115980"/>
          </a:xfrm>
          <a:prstGeom prst="bentConnector4">
            <a:avLst>
              <a:gd name="adj1" fmla="val -17629"/>
              <a:gd name="adj2" fmla="val 11956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27B2F2E7-826F-4584-84D4-3CD2B2005F5D}"/>
              </a:ext>
            </a:extLst>
          </p:cNvPr>
          <p:cNvSpPr txBox="1"/>
          <p:nvPr/>
        </p:nvSpPr>
        <p:spPr>
          <a:xfrm>
            <a:off x="4874038" y="1119816"/>
            <a:ext cx="19372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Ordre de traitement des boni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277553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206400" cy="2880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579855" y="-1065414"/>
            <a:ext cx="7676079" cy="578335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3744892" y="1773013"/>
            <a:ext cx="2710545" cy="271054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2182624" y="2751588"/>
            <a:ext cx="2887382" cy="288738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9297900" y="0"/>
            <a:ext cx="11908500" cy="621951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00644" y="25685104"/>
            <a:ext cx="6276955" cy="311849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937136" y="27103200"/>
            <a:ext cx="3422592" cy="17004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30C75289-EE97-1137-913B-0F2A3B33B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1" r="22828" b="56306"/>
          <a:stretch/>
        </p:blipFill>
        <p:spPr>
          <a:xfrm>
            <a:off x="1949571" y="1235481"/>
            <a:ext cx="49242415" cy="2687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0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206400" cy="2880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579855" y="-1065414"/>
            <a:ext cx="7676079" cy="578335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3744892" y="1773013"/>
            <a:ext cx="2710545" cy="271054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2182624" y="2751588"/>
            <a:ext cx="2887382" cy="288738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9297900" y="0"/>
            <a:ext cx="11908500" cy="621951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00644" y="25685104"/>
            <a:ext cx="6276955" cy="311849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78144D-16E4-292A-4D30-B13064985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60" t="31342" r="21266" b="25028"/>
          <a:stretch/>
        </p:blipFill>
        <p:spPr>
          <a:xfrm>
            <a:off x="2212645" y="1313708"/>
            <a:ext cx="48991064" cy="2662514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937136" y="27103200"/>
            <a:ext cx="3422592" cy="17004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206400" cy="2880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579855" y="-1065414"/>
            <a:ext cx="7676079" cy="578335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3744892" y="1773013"/>
            <a:ext cx="2710545" cy="271054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2182624" y="2751588"/>
            <a:ext cx="2887382" cy="288738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9297900" y="0"/>
            <a:ext cx="11908500" cy="621951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00644" y="25685104"/>
            <a:ext cx="6276955" cy="311849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78144D-16E4-292A-4D30-B13064985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7" t="17344" r="47437" b="38949"/>
          <a:stretch/>
        </p:blipFill>
        <p:spPr>
          <a:xfrm>
            <a:off x="-21597" y="468320"/>
            <a:ext cx="54973127" cy="2999312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937136" y="27103200"/>
            <a:ext cx="3422592" cy="17004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6403A-B4EA-E45E-CF06-B087B1BC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450" dirty="0">
                <a:cs typeface="Calibri Light"/>
              </a:rPr>
              <a:t>Déroulé d'une partie classique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9BC55-C40A-96B8-8006-8F23AA1C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440" y="6158003"/>
            <a:ext cx="29854298" cy="2111370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FR" sz="11750" dirty="0">
                <a:cs typeface="Calibri"/>
              </a:rPr>
              <a:t>Chargement de la grille à partir des données XML</a:t>
            </a:r>
          </a:p>
          <a:p>
            <a:r>
              <a:rPr lang="fr-FR" sz="11750" dirty="0">
                <a:cs typeface="Calibri"/>
              </a:rPr>
              <a:t>Tester la présence de pattern dans la grille                </a:t>
            </a:r>
          </a:p>
          <a:p>
            <a:r>
              <a:rPr lang="fr-FR" sz="11750" dirty="0">
                <a:cs typeface="Calibri"/>
              </a:rPr>
              <a:t>=&gt;si oui: supprimer, ajouter des bonus, faire "couler" les éléments</a:t>
            </a:r>
          </a:p>
          <a:p>
            <a:r>
              <a:rPr lang="fr-FR" sz="11750" dirty="0">
                <a:cs typeface="Calibri"/>
              </a:rPr>
              <a:t>=&gt;boucle test pattern &amp; mouvement des éléments jusqu’à avoir une grille pleine</a:t>
            </a:r>
          </a:p>
          <a:p>
            <a:r>
              <a:rPr lang="fr-FR" sz="11750" dirty="0">
                <a:cs typeface="Calibri"/>
              </a:rPr>
              <a:t>Effectuer un swap</a:t>
            </a:r>
          </a:p>
          <a:p>
            <a:r>
              <a:rPr lang="fr-FR" sz="11750" dirty="0">
                <a:cs typeface="Calibri"/>
              </a:rPr>
              <a:t>Tester si un pattern a été formé</a:t>
            </a:r>
          </a:p>
          <a:p>
            <a:r>
              <a:rPr lang="fr-FR" sz="11750" dirty="0">
                <a:cs typeface="Calibri"/>
              </a:rPr>
              <a:t>=&gt;si oui: supprimer, ajouter des bonus</a:t>
            </a:r>
          </a:p>
          <a:p>
            <a:r>
              <a:rPr lang="fr-FR" sz="8800" dirty="0">
                <a:cs typeface="Calibri"/>
              </a:rPr>
              <a:t>Faire "couler" les éléments, </a:t>
            </a:r>
            <a:r>
              <a:rPr lang="fr-FR" sz="8800" dirty="0">
                <a:ea typeface="+mn-lt"/>
                <a:cs typeface="+mn-lt"/>
              </a:rPr>
              <a:t>=&gt;boucle test pattern &amp; mouvement des éléments jusqu’à avoir une grille pleine...</a:t>
            </a:r>
          </a:p>
          <a:p>
            <a:r>
              <a:rPr lang="fr-FR" sz="6600" dirty="0">
                <a:cs typeface="Calibri"/>
              </a:rPr>
              <a:t>Effectuer un swap...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127BF4-7F08-47C8-3B8E-FD984756061B}"/>
              </a:ext>
            </a:extLst>
          </p:cNvPr>
          <p:cNvSpPr txBox="1"/>
          <p:nvPr/>
        </p:nvSpPr>
        <p:spPr>
          <a:xfrm>
            <a:off x="36912430" y="6564702"/>
            <a:ext cx="10291313" cy="1782026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9600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fr-FR" sz="9600" dirty="0" err="1">
                <a:solidFill>
                  <a:schemeClr val="accent5">
                    <a:lumMod val="50000"/>
                  </a:schemeClr>
                </a:solidFill>
              </a:rPr>
              <a:t>chargement_XML</a:t>
            </a:r>
            <a:r>
              <a:rPr lang="fr-FR" sz="96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r>
              <a:rPr lang="fr-FR" sz="96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-</a:t>
            </a:r>
            <a:r>
              <a:rPr lang="fr-FR" sz="9600" dirty="0" err="1">
                <a:solidFill>
                  <a:schemeClr val="accent5">
                    <a:lumMod val="50000"/>
                  </a:schemeClr>
                </a:solidFill>
                <a:cs typeface="Calibri"/>
              </a:rPr>
              <a:t>renouveler_grille</a:t>
            </a:r>
            <a:r>
              <a:rPr lang="fr-FR" sz="96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()</a:t>
            </a:r>
          </a:p>
          <a:p>
            <a:r>
              <a:rPr lang="fr-FR" sz="9600" dirty="0">
                <a:cs typeface="Calibri"/>
              </a:rPr>
              <a:t>-&gt;supprime les patterns</a:t>
            </a:r>
          </a:p>
          <a:p>
            <a:r>
              <a:rPr lang="fr-FR" sz="96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-&gt;remplit et vide le tableau jusqu’à ce qu'il soit plein</a:t>
            </a:r>
          </a:p>
          <a:p>
            <a:r>
              <a:rPr lang="fr-FR" sz="96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-</a:t>
            </a:r>
            <a:r>
              <a:rPr lang="fr-FR" sz="9600" dirty="0" err="1">
                <a:solidFill>
                  <a:schemeClr val="accent5">
                    <a:lumMod val="50000"/>
                  </a:schemeClr>
                </a:solidFill>
                <a:cs typeface="Calibri"/>
              </a:rPr>
              <a:t>test_swap</a:t>
            </a:r>
            <a:r>
              <a:rPr lang="fr-FR" sz="96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()</a:t>
            </a:r>
          </a:p>
          <a:p>
            <a:r>
              <a:rPr lang="fr-FR" sz="9600" dirty="0">
                <a:cs typeface="Calibri"/>
              </a:rPr>
              <a:t>-&gt;supprime les pattern formés</a:t>
            </a:r>
          </a:p>
          <a:p>
            <a:r>
              <a:rPr lang="fr-FR" sz="96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-</a:t>
            </a:r>
            <a:r>
              <a:rPr lang="fr-FR" sz="9600" dirty="0" err="1">
                <a:solidFill>
                  <a:schemeClr val="accent5">
                    <a:lumMod val="50000"/>
                  </a:schemeClr>
                </a:solidFill>
                <a:cs typeface="Calibri"/>
              </a:rPr>
              <a:t>renouveler_grille</a:t>
            </a:r>
            <a:r>
              <a:rPr lang="fr-FR" sz="96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()</a:t>
            </a:r>
          </a:p>
          <a:p>
            <a:r>
              <a:rPr lang="fr-FR" sz="96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889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0420" y="6263641"/>
            <a:ext cx="14001746" cy="1469623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4951F-07A1-4876-2B7C-6172A2A0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540" y="8262517"/>
            <a:ext cx="11041380" cy="1069847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grille</a:t>
            </a:r>
          </a:p>
        </p:txBody>
      </p:sp>
      <p:pic>
        <p:nvPicPr>
          <p:cNvPr id="4" name="Image 4" descr="Une image contenant texte, tableau de points, afficher&#10;&#10;Description générée automatiquement">
            <a:extLst>
              <a:ext uri="{FF2B5EF4-FFF2-40B4-BE49-F238E27FC236}">
                <a16:creationId xmlns:a16="http://schemas.microsoft.com/office/drawing/2014/main" id="{1A2C693F-CBB1-A049-F2AD-90F928EB4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59" b="52381"/>
          <a:stretch/>
        </p:blipFill>
        <p:spPr>
          <a:xfrm>
            <a:off x="15631144" y="649472"/>
            <a:ext cx="31622708" cy="2814878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6E5D57-EAF0-A00B-6538-ECDEDA79121D}"/>
              </a:ext>
            </a:extLst>
          </p:cNvPr>
          <p:cNvSpPr txBox="1"/>
          <p:nvPr/>
        </p:nvSpPr>
        <p:spPr>
          <a:xfrm>
            <a:off x="2976112" y="1190446"/>
            <a:ext cx="1204247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7200" dirty="0">
                <a:cs typeface="Calibri"/>
              </a:rPr>
              <a:t>Mission: Repérer toutes les nouvelles combinaisons d'une grille nouvellement générée,</a:t>
            </a:r>
          </a:p>
          <a:p>
            <a:r>
              <a:rPr lang="fr-FR" sz="7200" dirty="0">
                <a:cs typeface="Calibri"/>
              </a:rPr>
              <a:t>Respecter la hiérarchie des bonus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BF56C1-F91E-B239-984E-3AAB2E8301C5}"/>
              </a:ext>
            </a:extLst>
          </p:cNvPr>
          <p:cNvSpPr txBox="1"/>
          <p:nvPr/>
        </p:nvSpPr>
        <p:spPr>
          <a:xfrm>
            <a:off x="2976112" y="21057080"/>
            <a:ext cx="14457871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7200" dirty="0">
                <a:cs typeface="Calibri"/>
              </a:rPr>
              <a:t>-Pour chaque Bonus: parcourt les lignes, puis les colonnes</a:t>
            </a:r>
          </a:p>
          <a:p>
            <a:r>
              <a:rPr lang="fr-FR" sz="7200" dirty="0">
                <a:cs typeface="Calibri"/>
              </a:rPr>
              <a:t>-teste si la case est Normale/Gelée, l'élément Classique</a:t>
            </a:r>
          </a:p>
          <a:p>
            <a:r>
              <a:rPr lang="fr-FR" sz="7200" dirty="0">
                <a:cs typeface="Calibri"/>
              </a:rPr>
              <a:t>-détruit les éléments classiques, </a:t>
            </a:r>
            <a:r>
              <a:rPr lang="fr-FR" sz="7200" dirty="0" err="1">
                <a:cs typeface="Calibri"/>
              </a:rPr>
              <a:t>dégele</a:t>
            </a:r>
            <a:r>
              <a:rPr lang="fr-FR" sz="7200" dirty="0">
                <a:cs typeface="Calibri"/>
              </a:rPr>
              <a:t> les cases Gelées, pose des bonus</a:t>
            </a:r>
          </a:p>
        </p:txBody>
      </p:sp>
    </p:spTree>
    <p:extLst>
      <p:ext uri="{BB962C8B-B14F-4D97-AF65-F5344CB8AC3E}">
        <p14:creationId xmlns:p14="http://schemas.microsoft.com/office/powerpoint/2010/main" val="340280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0420" y="6263641"/>
            <a:ext cx="14001746" cy="1469623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4951F-07A1-4876-2B7C-6172A2A0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540" y="8262517"/>
            <a:ext cx="11041380" cy="1069847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grille</a:t>
            </a:r>
          </a:p>
        </p:txBody>
      </p:sp>
      <p:pic>
        <p:nvPicPr>
          <p:cNvPr id="4" name="Image 4" descr="Une image contenant texte, tableau de points, afficher&#10;&#10;Description générée automatiquement">
            <a:extLst>
              <a:ext uri="{FF2B5EF4-FFF2-40B4-BE49-F238E27FC236}">
                <a16:creationId xmlns:a16="http://schemas.microsoft.com/office/drawing/2014/main" id="{1A2C693F-CBB1-A049-F2AD-90F928EB4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2" t="48110" r="44194" b="4267"/>
          <a:stretch/>
        </p:blipFill>
        <p:spPr>
          <a:xfrm>
            <a:off x="21005401" y="-14762"/>
            <a:ext cx="24998979" cy="28150732"/>
          </a:xfrm>
          <a:prstGeom prst="rect">
            <a:avLst/>
          </a:prstGeom>
        </p:spPr>
      </p:pic>
      <p:sp>
        <p:nvSpPr>
          <p:cNvPr id="5" name="ZoneTexte 1">
            <a:extLst>
              <a:ext uri="{FF2B5EF4-FFF2-40B4-BE49-F238E27FC236}">
                <a16:creationId xmlns:a16="http://schemas.microsoft.com/office/drawing/2014/main" id="{36983BE1-2B16-1148-4B1F-EA60EEB80A65}"/>
              </a:ext>
            </a:extLst>
          </p:cNvPr>
          <p:cNvSpPr txBox="1"/>
          <p:nvPr/>
        </p:nvSpPr>
        <p:spPr>
          <a:xfrm>
            <a:off x="24533524" y="1733910"/>
            <a:ext cx="274320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7200" dirty="0"/>
              <a:t>+1</a:t>
            </a:r>
            <a:endParaRPr lang="fr-FR" dirty="0"/>
          </a:p>
        </p:txBody>
      </p:sp>
      <p:sp>
        <p:nvSpPr>
          <p:cNvPr id="6" name="ZoneTexte 1">
            <a:extLst>
              <a:ext uri="{FF2B5EF4-FFF2-40B4-BE49-F238E27FC236}">
                <a16:creationId xmlns:a16="http://schemas.microsoft.com/office/drawing/2014/main" id="{579CCE97-9693-4C82-7786-215B5C4AA55D}"/>
              </a:ext>
            </a:extLst>
          </p:cNvPr>
          <p:cNvSpPr txBox="1"/>
          <p:nvPr/>
        </p:nvSpPr>
        <p:spPr>
          <a:xfrm>
            <a:off x="30390860" y="20996695"/>
            <a:ext cx="274320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7200" dirty="0"/>
              <a:t>+5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8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0420" y="6263641"/>
            <a:ext cx="14001746" cy="1469623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4951F-07A1-4876-2B7C-6172A2A0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540" y="8262517"/>
            <a:ext cx="11041380" cy="1069847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grille</a:t>
            </a:r>
          </a:p>
        </p:txBody>
      </p:sp>
      <p:pic>
        <p:nvPicPr>
          <p:cNvPr id="4" name="Image 4" descr="Une image contenant texte, tableau de points, afficher&#10;&#10;Description générée automatiquement">
            <a:extLst>
              <a:ext uri="{FF2B5EF4-FFF2-40B4-BE49-F238E27FC236}">
                <a16:creationId xmlns:a16="http://schemas.microsoft.com/office/drawing/2014/main" id="{1A2C693F-CBB1-A049-F2AD-90F928EB4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37" t="24847" r="1015" b="18200"/>
          <a:stretch/>
        </p:blipFill>
        <p:spPr>
          <a:xfrm>
            <a:off x="20945016" y="-14762"/>
            <a:ext cx="21617576" cy="2925774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F337A14-23CC-93E5-C923-0A97302A9E03}"/>
              </a:ext>
            </a:extLst>
          </p:cNvPr>
          <p:cNvSpPr txBox="1"/>
          <p:nvPr/>
        </p:nvSpPr>
        <p:spPr>
          <a:xfrm>
            <a:off x="25861992" y="12422039"/>
            <a:ext cx="274320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7200" dirty="0"/>
              <a:t>+1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2F6E66-1F65-5490-65BA-2B6132F6CD18}"/>
              </a:ext>
            </a:extLst>
          </p:cNvPr>
          <p:cNvSpPr txBox="1"/>
          <p:nvPr/>
        </p:nvSpPr>
        <p:spPr>
          <a:xfrm>
            <a:off x="25861992" y="13207043"/>
            <a:ext cx="274320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7200" dirty="0"/>
              <a:t>+1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895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NSAM">
      <a:dk1>
        <a:sysClr val="windowText" lastClr="000000"/>
      </a:dk1>
      <a:lt1>
        <a:sysClr val="window" lastClr="FFFFFF"/>
      </a:lt1>
      <a:dk2>
        <a:srgbClr val="58585A"/>
      </a:dk2>
      <a:lt2>
        <a:srgbClr val="E7E6E6"/>
      </a:lt2>
      <a:accent1>
        <a:srgbClr val="80276C"/>
      </a:accent1>
      <a:accent2>
        <a:srgbClr val="F6A117"/>
      </a:accent2>
      <a:accent3>
        <a:srgbClr val="58585A"/>
      </a:accent3>
      <a:accent4>
        <a:srgbClr val="A5A5A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in à bandes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7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1000</Words>
  <Application>Microsoft Office PowerPoint</Application>
  <PresentationFormat>Personnalisé</PresentationFormat>
  <Paragraphs>204</Paragraphs>
  <Slides>28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Présentation Projet MiniPOO MINI POO : Match-3</vt:lpstr>
      <vt:lpstr>Présentation PowerPoint</vt:lpstr>
      <vt:lpstr>Présentation PowerPoint</vt:lpstr>
      <vt:lpstr>Présentation PowerPoint</vt:lpstr>
      <vt:lpstr>Présentation PowerPoint</vt:lpstr>
      <vt:lpstr>Déroulé d'une partie classique</vt:lpstr>
      <vt:lpstr>Test grille</vt:lpstr>
      <vt:lpstr>Test grille</vt:lpstr>
      <vt:lpstr>Test grille</vt:lpstr>
      <vt:lpstr>Test grille</vt:lpstr>
      <vt:lpstr>Renouveler_grille</vt:lpstr>
      <vt:lpstr>Test Swap</vt:lpstr>
      <vt:lpstr>Test Swap</vt:lpstr>
      <vt:lpstr>Test Swap</vt:lpstr>
      <vt:lpstr>INTERFACE</vt:lpstr>
      <vt:lpstr>INTERFACE:</vt:lpstr>
      <vt:lpstr>Test de la fonction test_swap() &amp; renouveler_grille()</vt:lpstr>
      <vt:lpstr>Test de la fonction test_swap() &amp; renouveler_grille()</vt:lpstr>
      <vt:lpstr>Tester switch (case1, case2)</vt:lpstr>
      <vt:lpstr>Création et explosion d'un bonus</vt:lpstr>
      <vt:lpstr>Statistiques:</vt:lpstr>
      <vt:lpstr>Statistiques</vt:lpstr>
      <vt:lpstr>Statistiques</vt:lpstr>
      <vt:lpstr>Statistiques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Algorigrammes MINI POO : Match-3</dc:title>
  <dc:creator>GUYARD-GILLES Clotilde</dc:creator>
  <cp:lastModifiedBy>GUYARD-GILLES Clotilde</cp:lastModifiedBy>
  <cp:revision>633</cp:revision>
  <dcterms:created xsi:type="dcterms:W3CDTF">2022-04-29T13:05:12Z</dcterms:created>
  <dcterms:modified xsi:type="dcterms:W3CDTF">2022-05-20T12:37:31Z</dcterms:modified>
</cp:coreProperties>
</file>