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Dashboard Design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Task 3 – Data Analyst Internship</a:t>
            </a:r>
          </a:p>
          <a:p>
            <a:r>
              <a:t>Name: Teja Prasad</a:t>
            </a:r>
          </a:p>
          <a:p>
            <a:r>
              <a:t>Tool Used: Power BI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Name: Expanded Superstore Dataset</a:t>
            </a:r>
          </a:p>
          <a:p>
            <a:pPr/>
            <a:r>
              <a:t>Source: Generated for sales analysis</a:t>
            </a:r>
          </a:p>
          <a:p>
            <a:pPr/>
            <a:r>
              <a:t>Fields: Order Date, Sales, Profit, Region, Category, Product, etc.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KPIs Tracked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Total Sales</a:t>
            </a:r>
          </a:p>
          <a:p>
            <a:pPr/>
            <a:r>
              <a:t>Total Profit</a:t>
            </a:r>
          </a:p>
          <a:p>
            <a:pPr/>
            <a:r>
              <a:t>Average Profit per Order</a:t>
            </a:r>
          </a:p>
          <a:p>
            <a:pPr/>
            <a:r>
              <a:t>Number of Orders</a:t>
            </a:r>
          </a:p>
          <a:p>
            <a:pPr/>
            <a:r>
              <a:t>Sales Growth 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Visualizations Included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Cards for KPI Summary</a:t>
            </a:r>
          </a:p>
          <a:p>
            <a:pPr/>
            <a:r>
              <a:t>Line Chart for Time-Series Analysis</a:t>
            </a:r>
          </a:p>
          <a:p>
            <a:pPr/>
            <a:r>
              <a:t>Stacked Column Chart: Sales by Category across Regions</a:t>
            </a:r>
          </a:p>
          <a:p>
            <a:pPr/>
            <a:r>
              <a:t>Pie Chart: Sales Distribution by Segment</a:t>
            </a:r>
          </a:p>
          <a:p>
            <a:pPr/>
            <a:r>
              <a:t>TreeMap: Top Performing Products</a:t>
            </a:r>
          </a:p>
          <a:p>
            <a:pPr/>
            <a:r>
              <a:t>Table: Detailed view of Sales and Profit</a:t>
            </a:r>
          </a:p>
          <a:p>
            <a:pPr/>
            <a:r>
              <a:t>Scatter Plot: Quantity vs Profit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Filters and Interactivity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Slicers for Region, Category, Segment, and Order Date</a:t>
            </a:r>
          </a:p>
          <a:p>
            <a:pPr/>
            <a:r>
              <a:t>Interactive charts and dynamic filtering</a:t>
            </a:r>
          </a:p>
          <a:p>
            <a:pPr/>
            <a:r>
              <a:t>Navigation menu using bookmarks and buttons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Theme and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Minimal and clean theme applied</a:t>
            </a:r>
          </a:p>
          <a:p>
            <a:pPr/>
            <a:r>
              <a:t>Uniform font and color scheme</a:t>
            </a:r>
          </a:p>
          <a:p>
            <a:pPr/>
            <a:r>
              <a:t>Consistent layout and alignment</a:t>
            </a:r>
          </a:p>
          <a:p>
            <a:pPr/>
            <a:r>
              <a:t>Hover tooltips and responsive elements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Technology category had highest sales contribution</a:t>
            </a:r>
          </a:p>
          <a:p>
            <a:pPr/>
            <a:r>
              <a:t>West region showed the most consistent growth</a:t>
            </a:r>
          </a:p>
          <a:p>
            <a:pPr/>
            <a:r>
              <a:t>Sub-categories like Phones and Chairs were top performers</a:t>
            </a:r>
          </a:p>
          <a:p>
            <a:pPr/>
            <a:r>
              <a:t>Profit margins varied significantly by category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creenshot 2025-08-07 1731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0576314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The dashboard offers an interactive and clear summary of business performance.</a:t>
            </a:r>
          </a:p>
          <a:p>
            <a:pPr/>
            <a:r>
              <a:t>Helps stakeholders make informed decisions using visual insights.</a:t>
            </a:r>
          </a:p>
          <a:p>
            <a:pPr/>
            <a:r>
              <a:t>Built with Power BI using clean and reusable design components.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