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94660"/>
  </p:normalViewPr>
  <p:slideViewPr>
    <p:cSldViewPr snapToGrid="0">
      <p:cViewPr>
        <p:scale>
          <a:sx n="66" d="100"/>
          <a:sy n="66" d="100"/>
        </p:scale>
        <p:origin x="-72" y="7812"/>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38"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39"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0"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1" name="PlaceHolder 5"/>
          <p:cNvSpPr>
            <a:spLocks noGrp="1"/>
          </p:cNvSpPr>
          <p:nvPr>
            <p:ph type="sldNum"/>
          </p:nvPr>
        </p:nvSpPr>
        <p:spPr>
          <a:xfrm>
            <a:off x="4278960" y="10157400"/>
            <a:ext cx="3280680" cy="534240"/>
          </a:xfrm>
          <a:prstGeom prst="rect">
            <a:avLst/>
          </a:prstGeom>
        </p:spPr>
        <p:txBody>
          <a:bodyPr lIns="0" tIns="0" rIns="0" bIns="0" anchor="b"/>
          <a:lstStyle/>
          <a:p>
            <a:pPr algn="r"/>
            <a:fld id="{745916E6-E8A7-45C8-B251-EDDD6AA60402}" type="slidenum">
              <a:rPr lang="en-IN" sz="1400">
                <a:latin typeface="Times New Roman"/>
              </a:rPr>
              <a:t>‹#›</a:t>
            </a:fld>
            <a:endParaRPr/>
          </a:p>
        </p:txBody>
      </p:sp>
    </p:spTree>
    <p:extLst>
      <p:ext uri="{BB962C8B-B14F-4D97-AF65-F5344CB8AC3E}">
        <p14:creationId xmlns:p14="http://schemas.microsoft.com/office/powerpoint/2010/main" val="140658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IN" sz="1100" dirty="0">
                <a:solidFill>
                  <a:srgbClr val="000000"/>
                </a:solidFill>
                <a:latin typeface="Arial"/>
              </a:rPr>
              <a:t>Download more </a:t>
            </a:r>
            <a:r>
              <a:rPr lang="en-IN" sz="1100" u="sng" dirty="0">
                <a:solidFill>
                  <a:srgbClr val="000000"/>
                </a:solidFill>
                <a:latin typeface="Arial"/>
              </a:rPr>
              <a:t>poster presentation templates</a:t>
            </a:r>
            <a:r>
              <a:rPr lang="en-IN" sz="1100" dirty="0">
                <a:solidFill>
                  <a:srgbClr val="000000"/>
                </a:solidFill>
                <a:latin typeface="Arial"/>
              </a:rPr>
              <a:t> from FPPT.com</a:t>
            </a:r>
            <a:endParaRPr dirty="0"/>
          </a:p>
        </p:txBody>
      </p:sp>
    </p:spTree>
    <p:extLst>
      <p:ext uri="{BB962C8B-B14F-4D97-AF65-F5344CB8AC3E}">
        <p14:creationId xmlns:p14="http://schemas.microsoft.com/office/powerpoint/2010/main" val="11969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25" name="PlaceHolder 2"/>
          <p:cNvSpPr>
            <a:spLocks noGrp="1"/>
          </p:cNvSpPr>
          <p:nvPr>
            <p:ph type="body"/>
          </p:nvPr>
        </p:nvSpPr>
        <p:spPr>
          <a:xfrm>
            <a:off x="2194560" y="7702560"/>
            <a:ext cx="39501720" cy="9106920"/>
          </a:xfrm>
          <a:prstGeom prst="rect">
            <a:avLst/>
          </a:prstGeom>
        </p:spPr>
        <p:txBody>
          <a:bodyPr lIns="0" tIns="0" rIns="0" bIns="0"/>
          <a:lstStyle/>
          <a:p>
            <a:endParaRPr/>
          </a:p>
        </p:txBody>
      </p:sp>
      <p:sp>
        <p:nvSpPr>
          <p:cNvPr id="26" name="PlaceHolder 3"/>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28"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29"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30"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
        <p:nvSpPr>
          <p:cNvPr id="31" name="PlaceHolder 5"/>
          <p:cNvSpPr>
            <a:spLocks noGrp="1"/>
          </p:cNvSpPr>
          <p:nvPr>
            <p:ph type="body"/>
          </p:nvPr>
        </p:nvSpPr>
        <p:spPr>
          <a:xfrm>
            <a:off x="2194560" y="17674920"/>
            <a:ext cx="19276560" cy="91069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33" name="PlaceHolder 2"/>
          <p:cNvSpPr>
            <a:spLocks noGrp="1"/>
          </p:cNvSpPr>
          <p:nvPr>
            <p:ph type="body"/>
          </p:nvPr>
        </p:nvSpPr>
        <p:spPr>
          <a:xfrm>
            <a:off x="2194560" y="7702560"/>
            <a:ext cx="39501720" cy="19092240"/>
          </a:xfrm>
          <a:prstGeom prst="rect">
            <a:avLst/>
          </a:prstGeom>
        </p:spPr>
        <p:txBody>
          <a:bodyPr lIns="0" tIns="0" rIns="0" bIns="0"/>
          <a:lstStyle/>
          <a:p>
            <a:endParaRPr/>
          </a:p>
        </p:txBody>
      </p:sp>
      <p:sp>
        <p:nvSpPr>
          <p:cNvPr id="34" name="PlaceHolder 3"/>
          <p:cNvSpPr>
            <a:spLocks noGrp="1"/>
          </p:cNvSpPr>
          <p:nvPr>
            <p:ph type="body"/>
          </p:nvPr>
        </p:nvSpPr>
        <p:spPr>
          <a:xfrm>
            <a:off x="2194560" y="7702560"/>
            <a:ext cx="39501720" cy="19092240"/>
          </a:xfrm>
          <a:prstGeom prst="rect">
            <a:avLst/>
          </a:prstGeom>
        </p:spPr>
        <p:txBody>
          <a:bodyPr lIns="0" tIns="0" rIns="0" bIns="0"/>
          <a:lstStyle/>
          <a:p>
            <a:endParaRPr/>
          </a:p>
        </p:txBody>
      </p:sp>
      <p:pic>
        <p:nvPicPr>
          <p:cNvPr id="35" name="Picture 34"/>
          <p:cNvPicPr/>
          <p:nvPr/>
        </p:nvPicPr>
        <p:blipFill>
          <a:blip r:embed="rId2"/>
          <a:stretch>
            <a:fillRect/>
          </a:stretch>
        </p:blipFill>
        <p:spPr>
          <a:xfrm>
            <a:off x="9980640" y="7702560"/>
            <a:ext cx="23928840" cy="19092240"/>
          </a:xfrm>
          <a:prstGeom prst="rect">
            <a:avLst/>
          </a:prstGeom>
          <a:ln>
            <a:noFill/>
          </a:ln>
        </p:spPr>
      </p:pic>
      <p:pic>
        <p:nvPicPr>
          <p:cNvPr id="36" name="Picture 35"/>
          <p:cNvPicPr/>
          <p:nvPr/>
        </p:nvPicPr>
        <p:blipFill>
          <a:blip r:embed="rId2"/>
          <a:stretch>
            <a:fillRect/>
          </a:stretch>
        </p:blipFill>
        <p:spPr>
          <a:xfrm>
            <a:off x="9980640" y="7702560"/>
            <a:ext cx="23928840" cy="19092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4" name="PlaceHolder 2"/>
          <p:cNvSpPr>
            <a:spLocks noGrp="1"/>
          </p:cNvSpPr>
          <p:nvPr>
            <p:ph type="subTitle"/>
          </p:nvPr>
        </p:nvSpPr>
        <p:spPr>
          <a:xfrm>
            <a:off x="2194560" y="7702560"/>
            <a:ext cx="39501720" cy="190926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6" name="PlaceHolder 2"/>
          <p:cNvSpPr>
            <a:spLocks noGrp="1"/>
          </p:cNvSpPr>
          <p:nvPr>
            <p:ph type="body"/>
          </p:nvPr>
        </p:nvSpPr>
        <p:spPr>
          <a:xfrm>
            <a:off x="2194560" y="7702560"/>
            <a:ext cx="39501720" cy="190922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8"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9" name="PlaceHolder 3"/>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496160" y="4765320"/>
            <a:ext cx="40898520" cy="608940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13"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14" name="PlaceHolder 3"/>
          <p:cNvSpPr>
            <a:spLocks noGrp="1"/>
          </p:cNvSpPr>
          <p:nvPr>
            <p:ph type="body"/>
          </p:nvPr>
        </p:nvSpPr>
        <p:spPr>
          <a:xfrm>
            <a:off x="2194560" y="17674920"/>
            <a:ext cx="19276560" cy="9106920"/>
          </a:xfrm>
          <a:prstGeom prst="rect">
            <a:avLst/>
          </a:prstGeom>
        </p:spPr>
        <p:txBody>
          <a:bodyPr lIns="0" tIns="0" rIns="0" bIns="0"/>
          <a:lstStyle/>
          <a:p>
            <a:endParaRPr/>
          </a:p>
        </p:txBody>
      </p:sp>
      <p:sp>
        <p:nvSpPr>
          <p:cNvPr id="15" name="PlaceHolder 4"/>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17"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18"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19"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21"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22"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23" name="PlaceHolder 4"/>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1496160" y="4765320"/>
            <a:ext cx="40898520" cy="13136400"/>
          </a:xfrm>
          <a:prstGeom prst="rect">
            <a:avLst/>
          </a:prstGeom>
        </p:spPr>
        <p:txBody>
          <a:bodyPr lIns="487440" tIns="487440" rIns="487440" bIns="487440" anchor="b"/>
          <a:lstStyle/>
          <a:p>
            <a:r>
              <a:rPr lang="en-IN" sz="27700">
                <a:latin typeface="Arial"/>
              </a:rPr>
              <a:t>Click to edit the title text format</a:t>
            </a:r>
            <a:endParaRPr/>
          </a:p>
        </p:txBody>
      </p:sp>
      <p:sp>
        <p:nvSpPr>
          <p:cNvPr id="4" name="PlaceHolder 2"/>
          <p:cNvSpPr>
            <a:spLocks noGrp="1"/>
          </p:cNvSpPr>
          <p:nvPr>
            <p:ph type="sldNum"/>
          </p:nvPr>
        </p:nvSpPr>
        <p:spPr>
          <a:xfrm>
            <a:off x="40667760" y="29844720"/>
            <a:ext cx="2633400" cy="2518560"/>
          </a:xfrm>
          <a:prstGeom prst="rect">
            <a:avLst/>
          </a:prstGeom>
        </p:spPr>
        <p:txBody>
          <a:bodyPr lIns="487440" tIns="487440" rIns="487440" bIns="487440" anchor="ctr"/>
          <a:lstStyle/>
          <a:p>
            <a:pPr>
              <a:lnSpc>
                <a:spcPct val="100000"/>
              </a:lnSpc>
            </a:pPr>
            <a:fld id="{D947A323-11F2-46F4-9240-370675176F29}" type="slidenum">
              <a:rPr lang="en-IN" sz="1400">
                <a:solidFill>
                  <a:srgbClr val="000000"/>
                </a:solidFill>
                <a:latin typeface="Arial"/>
                <a:ea typeface="Arial"/>
              </a:rPr>
              <a:t>‹#›</a:t>
            </a:fld>
            <a:endParaRPr/>
          </a:p>
        </p:txBody>
      </p:sp>
      <p:sp>
        <p:nvSpPr>
          <p:cNvPr id="2" name="PlaceHolder 3"/>
          <p:cNvSpPr>
            <a:spLocks noGrp="1"/>
          </p:cNvSpPr>
          <p:nvPr>
            <p:ph type="body"/>
          </p:nvPr>
        </p:nvSpPr>
        <p:spPr>
          <a:xfrm>
            <a:off x="2194560" y="7702560"/>
            <a:ext cx="39501720" cy="19092240"/>
          </a:xfrm>
          <a:prstGeom prst="rect">
            <a:avLst/>
          </a:prstGeom>
        </p:spPr>
        <p:txBody>
          <a:bodyPr lIns="0" tIns="0" rIns="0" bIns="0"/>
          <a:lstStyle/>
          <a:p>
            <a:pPr>
              <a:buSzPct val="45000"/>
              <a:buFont typeface="StarSymbol"/>
              <a:buChar char=""/>
            </a:pPr>
            <a:r>
              <a:rPr lang="en-IN" sz="1400">
                <a:latin typeface="Arial"/>
              </a:rPr>
              <a:t>Click to edit the outline text format</a:t>
            </a:r>
            <a:endParaRPr/>
          </a:p>
          <a:p>
            <a:pPr lvl="1">
              <a:buSzPct val="75000"/>
              <a:buFont typeface="StarSymbol"/>
              <a:buChar char=""/>
            </a:pPr>
            <a:r>
              <a:rPr lang="en-IN" sz="1400">
                <a:latin typeface="Arial"/>
              </a:rPr>
              <a:t>Second Outline Level</a:t>
            </a:r>
            <a:endParaRPr/>
          </a:p>
          <a:p>
            <a:pPr lvl="2">
              <a:buSzPct val="45000"/>
              <a:buFont typeface="StarSymbol"/>
              <a:buChar char=""/>
            </a:pPr>
            <a:r>
              <a:rPr lang="en-IN" sz="1400">
                <a:latin typeface="Arial"/>
              </a:rPr>
              <a:t>Third Outline Level</a:t>
            </a:r>
            <a:endParaRPr/>
          </a:p>
          <a:p>
            <a:pPr lvl="3">
              <a:buSzPct val="75000"/>
              <a:buFont typeface="StarSymbol"/>
              <a:buChar char=""/>
            </a:pPr>
            <a:r>
              <a:rPr lang="en-IN" sz="14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www.artzolo.com/" TargetMode="External"/><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hyperlink" Target="https://www.w3schoo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
        <p:cNvGrpSpPr/>
        <p:nvPr/>
      </p:nvGrpSpPr>
      <p:grpSpPr>
        <a:xfrm>
          <a:off x="0" y="0"/>
          <a:ext cx="0" cy="0"/>
          <a:chOff x="0" y="0"/>
          <a:chExt cx="0" cy="0"/>
        </a:xfrm>
      </p:grpSpPr>
      <p:sp>
        <p:nvSpPr>
          <p:cNvPr id="42" name="CustomShape 1"/>
          <p:cNvSpPr/>
          <p:nvPr/>
        </p:nvSpPr>
        <p:spPr>
          <a:xfrm>
            <a:off x="7083720" y="912240"/>
            <a:ext cx="35915400" cy="4309920"/>
          </a:xfrm>
          <a:prstGeom prst="rect">
            <a:avLst/>
          </a:prstGeom>
          <a:solidFill>
            <a:srgbClr val="FFFF00"/>
          </a:solidFill>
          <a:ln>
            <a:solidFill>
              <a:srgbClr val="FFFF00"/>
            </a:solidFill>
          </a:ln>
        </p:spPr>
      </p:sp>
      <p:sp>
        <p:nvSpPr>
          <p:cNvPr id="44" name="CustomShape 3"/>
          <p:cNvSpPr/>
          <p:nvPr/>
        </p:nvSpPr>
        <p:spPr>
          <a:xfrm>
            <a:off x="14900130" y="5394764"/>
            <a:ext cx="13879080" cy="26510040"/>
          </a:xfrm>
          <a:prstGeom prst="rect">
            <a:avLst/>
          </a:prstGeom>
          <a:solidFill>
            <a:srgbClr val="FFFFFF"/>
          </a:solidFill>
          <a:ln>
            <a:noFill/>
          </a:ln>
        </p:spPr>
      </p:sp>
      <p:sp>
        <p:nvSpPr>
          <p:cNvPr id="45" name="CustomShape 4"/>
          <p:cNvSpPr/>
          <p:nvPr/>
        </p:nvSpPr>
        <p:spPr>
          <a:xfrm>
            <a:off x="724500" y="5355000"/>
            <a:ext cx="13879080" cy="26510040"/>
          </a:xfrm>
          <a:prstGeom prst="rect">
            <a:avLst/>
          </a:prstGeom>
          <a:solidFill>
            <a:srgbClr val="FFFFFF"/>
          </a:solidFill>
          <a:ln>
            <a:noFill/>
          </a:ln>
        </p:spPr>
      </p:sp>
      <p:sp>
        <p:nvSpPr>
          <p:cNvPr id="46" name="CustomShape 5"/>
          <p:cNvSpPr/>
          <p:nvPr/>
        </p:nvSpPr>
        <p:spPr>
          <a:xfrm>
            <a:off x="29164320" y="5423465"/>
            <a:ext cx="13879080" cy="26510040"/>
          </a:xfrm>
          <a:prstGeom prst="rect">
            <a:avLst/>
          </a:prstGeom>
          <a:solidFill>
            <a:srgbClr val="FFFFFF"/>
          </a:solidFill>
          <a:ln>
            <a:noFill/>
          </a:ln>
        </p:spPr>
      </p:sp>
      <p:sp>
        <p:nvSpPr>
          <p:cNvPr id="47" name="CustomShape 6"/>
          <p:cNvSpPr/>
          <p:nvPr/>
        </p:nvSpPr>
        <p:spPr>
          <a:xfrm>
            <a:off x="7738560" y="1882800"/>
            <a:ext cx="29207880" cy="2033640"/>
          </a:xfrm>
          <a:prstGeom prst="rect">
            <a:avLst/>
          </a:prstGeom>
          <a:noFill/>
          <a:ln>
            <a:noFill/>
          </a:ln>
        </p:spPr>
        <p:txBody>
          <a:bodyPr tIns="91440" bIns="91440"/>
          <a:lstStyle/>
          <a:p>
            <a:pPr>
              <a:lnSpc>
                <a:spcPct val="115000"/>
              </a:lnSpc>
            </a:pPr>
            <a:r>
              <a:rPr lang="en-US" sz="7500" dirty="0" smtClean="0">
                <a:latin typeface="Oswald"/>
              </a:rPr>
              <a:t>E-commerce of paintings </a:t>
            </a:r>
          </a:p>
          <a:p>
            <a:pPr>
              <a:lnSpc>
                <a:spcPct val="115000"/>
              </a:lnSpc>
            </a:pPr>
            <a:endParaRPr dirty="0"/>
          </a:p>
          <a:p>
            <a:pPr>
              <a:lnSpc>
                <a:spcPct val="100000"/>
              </a:lnSpc>
            </a:pPr>
            <a:r>
              <a:rPr lang="en-US" dirty="0" smtClean="0"/>
              <a:t> </a:t>
            </a:r>
            <a:r>
              <a:rPr lang="en-US" sz="6000" dirty="0" smtClean="0"/>
              <a:t>Vineet Pardhi(36</a:t>
            </a:r>
            <a:r>
              <a:rPr lang="en-US" sz="6000" dirty="0"/>
              <a:t>)     </a:t>
            </a:r>
            <a:r>
              <a:rPr lang="en-US" sz="6000" dirty="0" smtClean="0"/>
              <a:t>Tejas paranjape (35)    Vaibhav Pudke(40)</a:t>
            </a:r>
            <a:endParaRPr dirty="0"/>
          </a:p>
        </p:txBody>
      </p:sp>
      <p:sp>
        <p:nvSpPr>
          <p:cNvPr id="48" name="CustomShape 7"/>
          <p:cNvSpPr/>
          <p:nvPr/>
        </p:nvSpPr>
        <p:spPr>
          <a:xfrm>
            <a:off x="7794000" y="3308400"/>
            <a:ext cx="34077240" cy="1230840"/>
          </a:xfrm>
          <a:prstGeom prst="rect">
            <a:avLst/>
          </a:prstGeom>
          <a:noFill/>
          <a:ln>
            <a:noFill/>
          </a:ln>
        </p:spPr>
        <p:txBody>
          <a:bodyPr tIns="91440" bIns="91440"/>
          <a:lstStyle/>
          <a:p>
            <a:pPr>
              <a:lnSpc>
                <a:spcPct val="115000"/>
              </a:lnSpc>
            </a:pPr>
            <a:endParaRPr dirty="0"/>
          </a:p>
          <a:p>
            <a:pPr>
              <a:lnSpc>
                <a:spcPct val="115000"/>
              </a:lnSpc>
            </a:pPr>
            <a:endParaRPr dirty="0"/>
          </a:p>
          <a:p>
            <a:pPr>
              <a:lnSpc>
                <a:spcPct val="115000"/>
              </a:lnSpc>
            </a:pPr>
            <a:endParaRPr dirty="0"/>
          </a:p>
          <a:p>
            <a:pPr>
              <a:lnSpc>
                <a:spcPct val="100000"/>
              </a:lnSpc>
            </a:pPr>
            <a:endParaRPr dirty="0"/>
          </a:p>
          <a:p>
            <a:pPr>
              <a:lnSpc>
                <a:spcPct val="115000"/>
              </a:lnSpc>
            </a:pPr>
            <a:endParaRPr dirty="0"/>
          </a:p>
          <a:p>
            <a:pPr>
              <a:lnSpc>
                <a:spcPct val="100000"/>
              </a:lnSpc>
            </a:pPr>
            <a:endParaRPr dirty="0"/>
          </a:p>
        </p:txBody>
      </p:sp>
      <p:sp>
        <p:nvSpPr>
          <p:cNvPr id="49" name="CustomShape 8"/>
          <p:cNvSpPr/>
          <p:nvPr/>
        </p:nvSpPr>
        <p:spPr>
          <a:xfrm>
            <a:off x="24904080" y="3308400"/>
            <a:ext cx="12130920" cy="1230840"/>
          </a:xfrm>
          <a:prstGeom prst="rect">
            <a:avLst/>
          </a:prstGeom>
          <a:noFill/>
          <a:ln>
            <a:noFill/>
          </a:ln>
        </p:spPr>
        <p:txBody>
          <a:bodyPr tIns="91440" bIns="91440"/>
          <a:lstStyle/>
          <a:p>
            <a:pPr>
              <a:lnSpc>
                <a:spcPct val="115000"/>
              </a:lnSpc>
            </a:pPr>
            <a:endParaRPr/>
          </a:p>
          <a:p>
            <a:pPr>
              <a:lnSpc>
                <a:spcPct val="115000"/>
              </a:lnSpc>
            </a:pPr>
            <a:endParaRPr/>
          </a:p>
          <a:p>
            <a:pPr>
              <a:lnSpc>
                <a:spcPct val="115000"/>
              </a:lnSpc>
            </a:pPr>
            <a:endParaRPr/>
          </a:p>
          <a:p>
            <a:pPr>
              <a:lnSpc>
                <a:spcPct val="115000"/>
              </a:lnSpc>
            </a:pPr>
            <a:endParaRPr/>
          </a:p>
          <a:p>
            <a:pPr>
              <a:lnSpc>
                <a:spcPct val="100000"/>
              </a:lnSpc>
            </a:pPr>
            <a:endParaRPr/>
          </a:p>
          <a:p>
            <a:pPr>
              <a:lnSpc>
                <a:spcPct val="115000"/>
              </a:lnSpc>
            </a:pPr>
            <a:endParaRPr/>
          </a:p>
          <a:p>
            <a:pPr>
              <a:lnSpc>
                <a:spcPct val="100000"/>
              </a:lnSpc>
            </a:pPr>
            <a:endParaRPr/>
          </a:p>
        </p:txBody>
      </p:sp>
      <p:sp>
        <p:nvSpPr>
          <p:cNvPr id="50" name="CustomShape 9"/>
          <p:cNvSpPr/>
          <p:nvPr/>
        </p:nvSpPr>
        <p:spPr>
          <a:xfrm>
            <a:off x="2039400" y="6496200"/>
            <a:ext cx="11623320" cy="1450800"/>
          </a:xfrm>
          <a:prstGeom prst="rect">
            <a:avLst/>
          </a:prstGeom>
          <a:noFill/>
          <a:ln>
            <a:noFill/>
          </a:ln>
        </p:spPr>
        <p:txBody>
          <a:bodyPr tIns="91440" bIns="91440"/>
          <a:lstStyle/>
          <a:p>
            <a:pPr>
              <a:lnSpc>
                <a:spcPct val="115000"/>
              </a:lnSpc>
            </a:pPr>
            <a:r>
              <a:rPr lang="en-US" sz="5400" b="1" dirty="0" smtClean="0">
                <a:solidFill>
                  <a:srgbClr val="666666"/>
                </a:solidFill>
                <a:latin typeface="Oswald"/>
              </a:rPr>
              <a:t>Purpose</a:t>
            </a:r>
            <a:endParaRPr dirty="0"/>
          </a:p>
          <a:p>
            <a:pPr>
              <a:lnSpc>
                <a:spcPct val="100000"/>
              </a:lnSpc>
            </a:pPr>
            <a:endParaRPr dirty="0"/>
          </a:p>
        </p:txBody>
      </p:sp>
      <p:sp>
        <p:nvSpPr>
          <p:cNvPr id="51" name="CustomShape 10"/>
          <p:cNvSpPr/>
          <p:nvPr/>
        </p:nvSpPr>
        <p:spPr>
          <a:xfrm>
            <a:off x="896400" y="31573800"/>
            <a:ext cx="13879080" cy="390960"/>
          </a:xfrm>
          <a:prstGeom prst="rect">
            <a:avLst/>
          </a:prstGeom>
          <a:solidFill>
            <a:srgbClr val="0097A7"/>
          </a:solidFill>
          <a:ln>
            <a:noFill/>
          </a:ln>
        </p:spPr>
      </p:sp>
      <p:sp>
        <p:nvSpPr>
          <p:cNvPr id="52" name="CustomShape 11"/>
          <p:cNvSpPr/>
          <p:nvPr/>
        </p:nvSpPr>
        <p:spPr>
          <a:xfrm>
            <a:off x="15030360" y="31573800"/>
            <a:ext cx="13879080" cy="390960"/>
          </a:xfrm>
          <a:prstGeom prst="rect">
            <a:avLst/>
          </a:prstGeom>
          <a:solidFill>
            <a:srgbClr val="0097A7"/>
          </a:solidFill>
          <a:ln>
            <a:noFill/>
          </a:ln>
        </p:spPr>
      </p:sp>
      <p:sp>
        <p:nvSpPr>
          <p:cNvPr id="53" name="CustomShape 12"/>
          <p:cNvSpPr/>
          <p:nvPr/>
        </p:nvSpPr>
        <p:spPr>
          <a:xfrm>
            <a:off x="29120040" y="31573800"/>
            <a:ext cx="13879080" cy="390960"/>
          </a:xfrm>
          <a:prstGeom prst="rect">
            <a:avLst/>
          </a:prstGeom>
          <a:solidFill>
            <a:srgbClr val="0097A7"/>
          </a:solidFill>
          <a:ln>
            <a:noFill/>
          </a:ln>
        </p:spPr>
      </p:sp>
      <p:sp>
        <p:nvSpPr>
          <p:cNvPr id="54" name="CustomShape 13"/>
          <p:cNvSpPr/>
          <p:nvPr/>
        </p:nvSpPr>
        <p:spPr>
          <a:xfrm>
            <a:off x="2039400" y="20787480"/>
            <a:ext cx="10285560" cy="920160"/>
          </a:xfrm>
          <a:prstGeom prst="rect">
            <a:avLst/>
          </a:prstGeom>
          <a:noFill/>
          <a:ln>
            <a:noFill/>
          </a:ln>
        </p:spPr>
        <p:txBody>
          <a:bodyPr tIns="91440" bIns="91440"/>
          <a:lstStyle/>
          <a:p>
            <a:pPr>
              <a:lnSpc>
                <a:spcPct val="100000"/>
              </a:lnSpc>
            </a:pPr>
            <a:endParaRPr dirty="0"/>
          </a:p>
        </p:txBody>
      </p:sp>
      <p:sp>
        <p:nvSpPr>
          <p:cNvPr id="55" name="CustomShape 14"/>
          <p:cNvSpPr/>
          <p:nvPr/>
        </p:nvSpPr>
        <p:spPr>
          <a:xfrm>
            <a:off x="2039400" y="7718760"/>
            <a:ext cx="9612270" cy="6123284"/>
          </a:xfrm>
          <a:prstGeom prst="rect">
            <a:avLst/>
          </a:prstGeom>
          <a:noFill/>
          <a:ln>
            <a:noFill/>
          </a:ln>
        </p:spPr>
        <p:txBody>
          <a:bodyPr tIns="91440" bIns="91440"/>
          <a:lstStyle/>
          <a:p>
            <a:r>
              <a:rPr lang="en-US" sz="3600" spc="-1" dirty="0">
                <a:solidFill>
                  <a:srgbClr val="000000"/>
                </a:solidFill>
                <a:uFill>
                  <a:solidFill>
                    <a:srgbClr val="FFFFFF"/>
                  </a:solidFill>
                </a:uFill>
                <a:latin typeface="Times New Roman"/>
              </a:rPr>
              <a:t>To design an efficient database management system to facilitate the hiring and buying of paintings by customers.</a:t>
            </a:r>
          </a:p>
          <a:p>
            <a:r>
              <a:rPr lang="en-US" sz="3600" spc="-1" dirty="0" smtClean="0">
                <a:solidFill>
                  <a:srgbClr val="000000"/>
                </a:solidFill>
                <a:uFill>
                  <a:solidFill>
                    <a:srgbClr val="FFFFFF"/>
                  </a:solidFill>
                </a:uFill>
                <a:latin typeface="Times New Roman"/>
              </a:rPr>
              <a:t>Auction </a:t>
            </a:r>
            <a:r>
              <a:rPr lang="en-US" sz="3600" spc="-1" dirty="0">
                <a:solidFill>
                  <a:srgbClr val="000000"/>
                </a:solidFill>
                <a:uFill>
                  <a:solidFill>
                    <a:srgbClr val="FFFFFF"/>
                  </a:solidFill>
                </a:uFill>
                <a:latin typeface="Times New Roman"/>
              </a:rPr>
              <a:t>of famous paintings can also be held if the owner of the painting wishes to sell the same.</a:t>
            </a:r>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a:p>
          <a:p>
            <a:pPr>
              <a:lnSpc>
                <a:spcPct val="115000"/>
              </a:lnSpc>
            </a:pPr>
            <a:endParaRPr lang="en-US" dirty="0" smtClean="0"/>
          </a:p>
          <a:p>
            <a:pPr>
              <a:lnSpc>
                <a:spcPct val="115000"/>
              </a:lnSpc>
            </a:pPr>
            <a:endParaRPr lang="en-US" dirty="0"/>
          </a:p>
          <a:p>
            <a:pPr>
              <a:lnSpc>
                <a:spcPct val="115000"/>
              </a:lnSpc>
            </a:pPr>
            <a:r>
              <a:rPr lang="en-US" sz="5400" b="1" dirty="0" smtClean="0">
                <a:solidFill>
                  <a:srgbClr val="666666"/>
                </a:solidFill>
                <a:latin typeface="Oswald"/>
              </a:rPr>
              <a:t>Objectives</a:t>
            </a:r>
          </a:p>
          <a:p>
            <a:pPr>
              <a:lnSpc>
                <a:spcPct val="115000"/>
              </a:lnSpc>
            </a:pPr>
            <a:r>
              <a:rPr lang="en-US" sz="3600" spc="-1" dirty="0">
                <a:solidFill>
                  <a:srgbClr val="000000"/>
                </a:solidFill>
                <a:uFill>
                  <a:solidFill>
                    <a:srgbClr val="FFFFFF"/>
                  </a:solidFill>
                </a:uFill>
                <a:latin typeface="Times New Roman"/>
              </a:rPr>
              <a:t>To make customers able to hire paintings and </a:t>
            </a:r>
            <a:r>
              <a:rPr lang="en-US" sz="3600" spc="-1" dirty="0" smtClean="0">
                <a:solidFill>
                  <a:srgbClr val="000000"/>
                </a:solidFill>
                <a:uFill>
                  <a:solidFill>
                    <a:srgbClr val="FFFFFF"/>
                  </a:solidFill>
                </a:uFill>
                <a:latin typeface="Times New Roman"/>
              </a:rPr>
              <a:t>bid at auctions at their will and if they have the highest bid then they get the painting.</a:t>
            </a:r>
          </a:p>
          <a:p>
            <a:pPr>
              <a:lnSpc>
                <a:spcPct val="115000"/>
              </a:lnSpc>
            </a:pPr>
            <a:r>
              <a:rPr lang="en-US" sz="3600" spc="-1" dirty="0" smtClean="0">
                <a:solidFill>
                  <a:srgbClr val="000000"/>
                </a:solidFill>
                <a:uFill>
                  <a:solidFill>
                    <a:srgbClr val="FFFFFF"/>
                  </a:solidFill>
                </a:uFill>
                <a:latin typeface="Times New Roman"/>
              </a:rPr>
              <a:t>The artists should be able to easily upload their paintings and start auctions.</a:t>
            </a:r>
          </a:p>
          <a:p>
            <a:pPr>
              <a:lnSpc>
                <a:spcPct val="115000"/>
              </a:lnSpc>
            </a:pPr>
            <a:r>
              <a:rPr lang="en-US" sz="3600" spc="-1" dirty="0" smtClean="0">
                <a:solidFill>
                  <a:srgbClr val="000000"/>
                </a:solidFill>
                <a:uFill>
                  <a:solidFill>
                    <a:srgbClr val="FFFFFF"/>
                  </a:solidFill>
                </a:uFill>
                <a:latin typeface="Times New Roman"/>
              </a:rPr>
              <a:t>The </a:t>
            </a:r>
            <a:r>
              <a:rPr lang="en-US" sz="3600" spc="-1" dirty="0">
                <a:solidFill>
                  <a:srgbClr val="000000"/>
                </a:solidFill>
                <a:uFill>
                  <a:solidFill>
                    <a:srgbClr val="FFFFFF"/>
                  </a:solidFill>
                </a:uFill>
                <a:latin typeface="Times New Roman"/>
              </a:rPr>
              <a:t>database should be well oiled to execute commands </a:t>
            </a:r>
            <a:r>
              <a:rPr lang="en-US" sz="3600" spc="-1" dirty="0" smtClean="0">
                <a:solidFill>
                  <a:srgbClr val="000000"/>
                </a:solidFill>
                <a:uFill>
                  <a:solidFill>
                    <a:srgbClr val="FFFFFF"/>
                  </a:solidFill>
                </a:uFill>
                <a:latin typeface="Times New Roman"/>
              </a:rPr>
              <a:t>easily and </a:t>
            </a:r>
            <a:r>
              <a:rPr lang="en-US" sz="3600" spc="-1" dirty="0">
                <a:solidFill>
                  <a:srgbClr val="000000"/>
                </a:solidFill>
                <a:uFill>
                  <a:solidFill>
                    <a:srgbClr val="FFFFFF"/>
                  </a:solidFill>
                </a:uFill>
                <a:latin typeface="Times New Roman"/>
              </a:rPr>
              <a:t>should be at least in the 2NF form</a:t>
            </a:r>
          </a:p>
        </p:txBody>
      </p:sp>
      <p:sp>
        <p:nvSpPr>
          <p:cNvPr id="56" name="CustomShape 15"/>
          <p:cNvSpPr/>
          <p:nvPr/>
        </p:nvSpPr>
        <p:spPr>
          <a:xfrm>
            <a:off x="2039400" y="21980880"/>
            <a:ext cx="10285560" cy="4066200"/>
          </a:xfrm>
          <a:prstGeom prst="rect">
            <a:avLst/>
          </a:prstGeom>
          <a:noFill/>
          <a:ln>
            <a:noFill/>
          </a:ln>
        </p:spPr>
        <p:txBody>
          <a:bodyPr tIns="91440" bIns="91440"/>
          <a:lstStyle/>
          <a:p>
            <a:pPr>
              <a:lnSpc>
                <a:spcPct val="100000"/>
              </a:lnSpc>
            </a:pPr>
            <a:endParaRPr dirty="0"/>
          </a:p>
        </p:txBody>
      </p:sp>
      <p:sp>
        <p:nvSpPr>
          <p:cNvPr id="57" name="CustomShape 16"/>
          <p:cNvSpPr/>
          <p:nvPr/>
        </p:nvSpPr>
        <p:spPr>
          <a:xfrm>
            <a:off x="2039400" y="29574720"/>
            <a:ext cx="10285560" cy="1230840"/>
          </a:xfrm>
          <a:prstGeom prst="rect">
            <a:avLst/>
          </a:prstGeom>
          <a:noFill/>
          <a:ln>
            <a:noFill/>
          </a:ln>
        </p:spPr>
        <p:txBody>
          <a:bodyPr tIns="91440" bIns="91440"/>
          <a:lstStyle/>
          <a:p>
            <a:pPr>
              <a:lnSpc>
                <a:spcPct val="100000"/>
              </a:lnSpc>
            </a:pPr>
            <a:r>
              <a:rPr lang="en-IN" sz="2400" dirty="0" smtClean="0">
                <a:solidFill>
                  <a:srgbClr val="434343"/>
                </a:solidFill>
                <a:latin typeface="Droid Serif"/>
                <a:ea typeface="Droid Serif"/>
              </a:rPr>
              <a:t>.</a:t>
            </a:r>
            <a:endParaRPr dirty="0"/>
          </a:p>
        </p:txBody>
      </p:sp>
      <p:sp>
        <p:nvSpPr>
          <p:cNvPr id="58" name="CustomShape 17"/>
          <p:cNvSpPr/>
          <p:nvPr/>
        </p:nvSpPr>
        <p:spPr>
          <a:xfrm>
            <a:off x="16173360" y="6530760"/>
            <a:ext cx="11629440" cy="16315920"/>
          </a:xfrm>
          <a:prstGeom prst="rect">
            <a:avLst/>
          </a:prstGeom>
          <a:noFill/>
          <a:ln>
            <a:noFill/>
          </a:ln>
        </p:spPr>
        <p:txBody>
          <a:bodyPr tIns="91440" bIns="91440"/>
          <a:lstStyle/>
          <a:p>
            <a:pPr>
              <a:lnSpc>
                <a:spcPct val="115000"/>
              </a:lnSpc>
            </a:pPr>
            <a:r>
              <a:rPr lang="en-US" sz="5400" b="1" dirty="0" smtClean="0">
                <a:solidFill>
                  <a:srgbClr val="666666"/>
                </a:solidFill>
                <a:latin typeface="Oswald"/>
              </a:rPr>
              <a:t>Methodology</a:t>
            </a:r>
          </a:p>
          <a:p>
            <a:endParaRPr lang="en-US" sz="3600" spc="-1" dirty="0" smtClean="0">
              <a:solidFill>
                <a:srgbClr val="000000"/>
              </a:solidFill>
              <a:uFill>
                <a:solidFill>
                  <a:srgbClr val="FFFFFF"/>
                </a:solidFill>
              </a:uFill>
              <a:latin typeface="Times New Roman"/>
            </a:endParaRPr>
          </a:p>
          <a:p>
            <a:r>
              <a:rPr lang="en-US" sz="3600" spc="-1" dirty="0" smtClean="0">
                <a:solidFill>
                  <a:srgbClr val="000000"/>
                </a:solidFill>
                <a:uFill>
                  <a:solidFill>
                    <a:srgbClr val="FFFFFF"/>
                  </a:solidFill>
                </a:uFill>
                <a:latin typeface="Times New Roman"/>
              </a:rPr>
              <a:t>The </a:t>
            </a:r>
            <a:r>
              <a:rPr lang="en-US" sz="3600" spc="-1" dirty="0">
                <a:solidFill>
                  <a:srgbClr val="000000"/>
                </a:solidFill>
                <a:uFill>
                  <a:solidFill>
                    <a:srgbClr val="FFFFFF"/>
                  </a:solidFill>
                </a:uFill>
                <a:latin typeface="Times New Roman"/>
              </a:rPr>
              <a:t>system must be able to manage the details of customers , paintings and those paintings which are currently rented to customers.</a:t>
            </a:r>
          </a:p>
          <a:p>
            <a:r>
              <a:rPr lang="en-US" sz="3600" spc="-1" dirty="0">
                <a:solidFill>
                  <a:srgbClr val="000000"/>
                </a:solidFill>
                <a:uFill>
                  <a:solidFill>
                    <a:srgbClr val="FFFFFF"/>
                  </a:solidFill>
                </a:uFill>
                <a:latin typeface="Times New Roman"/>
              </a:rPr>
              <a:t>Customers are categorized as B(Bronze),G(Gold),S(Silver) and P(Platinum). These membership entitle a customer to a discount of 0% , 10% , 5% ,and 15%</a:t>
            </a:r>
          </a:p>
          <a:p>
            <a:r>
              <a:rPr lang="en-US" sz="3600" spc="-1" dirty="0">
                <a:solidFill>
                  <a:srgbClr val="000000"/>
                </a:solidFill>
                <a:uFill>
                  <a:solidFill>
                    <a:srgbClr val="FFFFFF"/>
                  </a:solidFill>
                </a:uFill>
                <a:latin typeface="Times New Roman"/>
              </a:rPr>
              <a:t>Respectively, and other privileges .Each painting is allocated monthly rental price defined the owner. The owner is then paid 50% of the customer rental price. </a:t>
            </a:r>
          </a:p>
          <a:p>
            <a:r>
              <a:rPr lang="en-US" sz="3600" spc="-1" dirty="0">
                <a:solidFill>
                  <a:srgbClr val="000000"/>
                </a:solidFill>
                <a:uFill>
                  <a:solidFill>
                    <a:srgbClr val="FFFFFF"/>
                  </a:solidFill>
                </a:uFill>
                <a:latin typeface="Times New Roman"/>
              </a:rPr>
              <a:t>Some reports required from the system are:</a:t>
            </a:r>
          </a:p>
          <a:p>
            <a:r>
              <a:rPr lang="en-US" sz="3600" spc="-1" dirty="0">
                <a:solidFill>
                  <a:srgbClr val="000000"/>
                </a:solidFill>
                <a:uFill>
                  <a:solidFill>
                    <a:srgbClr val="FFFFFF"/>
                  </a:solidFill>
                </a:uFill>
                <a:latin typeface="Times New Roman"/>
              </a:rPr>
              <a:t>For each customer, a report showing an overview of all the paintings that they have hired or have currently rented.</a:t>
            </a:r>
          </a:p>
          <a:p>
            <a:r>
              <a:rPr lang="en-US" sz="3600" spc="-1" dirty="0">
                <a:solidFill>
                  <a:srgbClr val="000000"/>
                </a:solidFill>
                <a:uFill>
                  <a:solidFill>
                    <a:srgbClr val="FFFFFF"/>
                  </a:solidFill>
                </a:uFill>
                <a:latin typeface="Times New Roman"/>
              </a:rPr>
              <a:t>How do membership get decided:</a:t>
            </a:r>
          </a:p>
          <a:p>
            <a:r>
              <a:rPr lang="en-US" sz="3600" spc="-1" dirty="0">
                <a:solidFill>
                  <a:srgbClr val="000000"/>
                </a:solidFill>
                <a:uFill>
                  <a:solidFill>
                    <a:srgbClr val="FFFFFF"/>
                  </a:solidFill>
                </a:uFill>
                <a:latin typeface="Times New Roman"/>
              </a:rPr>
              <a:t>Bronze: Everyone</a:t>
            </a:r>
          </a:p>
          <a:p>
            <a:r>
              <a:rPr lang="en-US" sz="3600" spc="-1" dirty="0">
                <a:solidFill>
                  <a:srgbClr val="000000"/>
                </a:solidFill>
                <a:uFill>
                  <a:solidFill>
                    <a:srgbClr val="FFFFFF"/>
                  </a:solidFill>
                </a:uFill>
                <a:latin typeface="Times New Roman"/>
              </a:rPr>
              <a:t>Silver: Above 5 paintings hired</a:t>
            </a:r>
          </a:p>
          <a:p>
            <a:r>
              <a:rPr lang="en-US" sz="3600" spc="-1" dirty="0">
                <a:solidFill>
                  <a:srgbClr val="000000"/>
                </a:solidFill>
                <a:uFill>
                  <a:solidFill>
                    <a:srgbClr val="FFFFFF"/>
                  </a:solidFill>
                </a:uFill>
                <a:latin typeface="Times New Roman"/>
              </a:rPr>
              <a:t>Gold: Above 15 paintings hired</a:t>
            </a:r>
          </a:p>
          <a:p>
            <a:r>
              <a:rPr lang="en-US" sz="3600" spc="-1" dirty="0">
                <a:solidFill>
                  <a:srgbClr val="000000"/>
                </a:solidFill>
                <a:uFill>
                  <a:solidFill>
                    <a:srgbClr val="FFFFFF"/>
                  </a:solidFill>
                </a:uFill>
                <a:latin typeface="Times New Roman"/>
              </a:rPr>
              <a:t>Platinum: Above 30 paintings hired</a:t>
            </a:r>
          </a:p>
          <a:p>
            <a:r>
              <a:rPr lang="en-US" sz="3600" spc="-1" dirty="0">
                <a:solidFill>
                  <a:srgbClr val="000000"/>
                </a:solidFill>
                <a:uFill>
                  <a:solidFill>
                    <a:srgbClr val="FFFFFF"/>
                  </a:solidFill>
                </a:uFill>
                <a:latin typeface="Times New Roman"/>
              </a:rPr>
              <a:t>Diamond: Above 50 paintings hired</a:t>
            </a:r>
          </a:p>
          <a:p>
            <a:endParaRPr lang="en-US" sz="3600" spc="-1" dirty="0" smtClean="0">
              <a:solidFill>
                <a:srgbClr val="000000"/>
              </a:solidFill>
              <a:uFill>
                <a:solidFill>
                  <a:srgbClr val="FFFFFF"/>
                </a:solidFill>
              </a:uFill>
              <a:latin typeface="Times New Roman"/>
            </a:endParaRPr>
          </a:p>
          <a:p>
            <a:r>
              <a:rPr lang="en-US" sz="3600" spc="-1" dirty="0" smtClean="0">
                <a:solidFill>
                  <a:srgbClr val="000000"/>
                </a:solidFill>
                <a:uFill>
                  <a:solidFill>
                    <a:srgbClr val="FFFFFF"/>
                  </a:solidFill>
                </a:uFill>
                <a:latin typeface="Times New Roman"/>
              </a:rPr>
              <a:t>Auctions :</a:t>
            </a:r>
            <a:endParaRPr lang="en-US" sz="3600" spc="-1" dirty="0">
              <a:solidFill>
                <a:srgbClr val="000000"/>
              </a:solidFill>
              <a:uFill>
                <a:solidFill>
                  <a:srgbClr val="FFFFFF"/>
                </a:solidFill>
              </a:uFill>
              <a:latin typeface="Times New Roman"/>
            </a:endParaRPr>
          </a:p>
          <a:p>
            <a:pPr>
              <a:lnSpc>
                <a:spcPct val="95000"/>
              </a:lnSpc>
            </a:pPr>
            <a:r>
              <a:rPr lang="en-IN" sz="3600" spc="-1" dirty="0" smtClean="0">
                <a:solidFill>
                  <a:srgbClr val="000000"/>
                </a:solidFill>
                <a:uFill>
                  <a:solidFill>
                    <a:srgbClr val="FFFFFF"/>
                  </a:solidFill>
                </a:uFill>
                <a:latin typeface="Times New Roman"/>
              </a:rPr>
              <a:t>A real time auction system is added in the website.</a:t>
            </a:r>
          </a:p>
          <a:p>
            <a:pPr>
              <a:lnSpc>
                <a:spcPct val="95000"/>
              </a:lnSpc>
            </a:pPr>
            <a:r>
              <a:rPr lang="en-US" sz="3600" spc="-1" dirty="0" smtClean="0">
                <a:solidFill>
                  <a:srgbClr val="000000"/>
                </a:solidFill>
                <a:uFill>
                  <a:solidFill>
                    <a:srgbClr val="FFFFFF"/>
                  </a:solidFill>
                </a:uFill>
                <a:latin typeface="Times New Roman"/>
              </a:rPr>
              <a:t>The artist selects his/her painting and starts an auction for the same. The highest bidder after the end time passes is the winner of the auction and if there is no bidder then the painting remains unsold</a:t>
            </a:r>
            <a:endParaRPr lang="en-IN" sz="3600" spc="-1" dirty="0">
              <a:solidFill>
                <a:srgbClr val="000000"/>
              </a:solidFill>
              <a:uFill>
                <a:solidFill>
                  <a:srgbClr val="FFFFFF"/>
                </a:solidFill>
              </a:uFill>
              <a:latin typeface="Times New Roman"/>
            </a:endParaRPr>
          </a:p>
          <a:p>
            <a:pPr>
              <a:lnSpc>
                <a:spcPct val="115000"/>
              </a:lnSpc>
            </a:pPr>
            <a:endParaRPr sz="3200" dirty="0"/>
          </a:p>
          <a:p>
            <a:pPr>
              <a:lnSpc>
                <a:spcPct val="100000"/>
              </a:lnSpc>
            </a:pPr>
            <a:endParaRPr sz="3200" dirty="0"/>
          </a:p>
        </p:txBody>
      </p:sp>
      <p:sp>
        <p:nvSpPr>
          <p:cNvPr id="59" name="CustomShape 18"/>
          <p:cNvSpPr/>
          <p:nvPr/>
        </p:nvSpPr>
        <p:spPr>
          <a:xfrm>
            <a:off x="16173360" y="7753320"/>
            <a:ext cx="10285560" cy="5513040"/>
          </a:xfrm>
          <a:prstGeom prst="rect">
            <a:avLst/>
          </a:prstGeom>
          <a:noFill/>
          <a:ln>
            <a:noFill/>
          </a:ln>
        </p:spPr>
        <p:txBody>
          <a:bodyPr tIns="91440" bIns="91440"/>
          <a:lstStyle/>
          <a:p>
            <a:pPr>
              <a:lnSpc>
                <a:spcPct val="115000"/>
              </a:lnSpc>
            </a:pPr>
            <a:endParaRPr dirty="0"/>
          </a:p>
        </p:txBody>
      </p:sp>
      <p:sp>
        <p:nvSpPr>
          <p:cNvPr id="60" name="CustomShape 19"/>
          <p:cNvSpPr/>
          <p:nvPr/>
        </p:nvSpPr>
        <p:spPr>
          <a:xfrm>
            <a:off x="16173360" y="12471480"/>
            <a:ext cx="8084160" cy="1450800"/>
          </a:xfrm>
          <a:prstGeom prst="rect">
            <a:avLst/>
          </a:prstGeom>
          <a:noFill/>
          <a:ln>
            <a:noFill/>
          </a:ln>
        </p:spPr>
        <p:txBody>
          <a:bodyPr tIns="91440" bIns="91440"/>
          <a:lstStyle/>
          <a:p>
            <a:pPr>
              <a:lnSpc>
                <a:spcPct val="115000"/>
              </a:lnSpc>
            </a:pPr>
            <a:endParaRPr dirty="0"/>
          </a:p>
          <a:p>
            <a:pPr>
              <a:lnSpc>
                <a:spcPct val="100000"/>
              </a:lnSpc>
            </a:pPr>
            <a:endParaRPr dirty="0"/>
          </a:p>
        </p:txBody>
      </p:sp>
      <p:sp>
        <p:nvSpPr>
          <p:cNvPr id="61" name="CustomShape 20"/>
          <p:cNvSpPr/>
          <p:nvPr/>
        </p:nvSpPr>
        <p:spPr>
          <a:xfrm>
            <a:off x="16173360" y="13846680"/>
            <a:ext cx="10285560" cy="3287880"/>
          </a:xfrm>
          <a:prstGeom prst="rect">
            <a:avLst/>
          </a:prstGeom>
          <a:noFill/>
          <a:ln>
            <a:noFill/>
          </a:ln>
        </p:spPr>
        <p:txBody>
          <a:bodyPr tIns="91440" bIns="91440"/>
          <a:lstStyle/>
          <a:p>
            <a:pPr>
              <a:lnSpc>
                <a:spcPct val="115000"/>
              </a:lnSpc>
            </a:pPr>
            <a:endParaRPr dirty="0"/>
          </a:p>
        </p:txBody>
      </p:sp>
      <p:sp>
        <p:nvSpPr>
          <p:cNvPr id="62" name="CustomShape 21"/>
          <p:cNvSpPr/>
          <p:nvPr/>
        </p:nvSpPr>
        <p:spPr>
          <a:xfrm>
            <a:off x="16173360" y="18151560"/>
            <a:ext cx="10285560" cy="1450800"/>
          </a:xfrm>
          <a:prstGeom prst="rect">
            <a:avLst/>
          </a:prstGeom>
          <a:noFill/>
          <a:ln>
            <a:noFill/>
          </a:ln>
        </p:spPr>
        <p:txBody>
          <a:bodyPr tIns="91440" bIns="91440"/>
          <a:lstStyle/>
          <a:p>
            <a:pPr>
              <a:lnSpc>
                <a:spcPct val="115000"/>
              </a:lnSpc>
            </a:pPr>
            <a:endParaRPr dirty="0"/>
          </a:p>
        </p:txBody>
      </p:sp>
      <p:sp>
        <p:nvSpPr>
          <p:cNvPr id="63" name="CustomShape 22"/>
          <p:cNvSpPr/>
          <p:nvPr/>
        </p:nvSpPr>
        <p:spPr>
          <a:xfrm>
            <a:off x="16173360" y="19526400"/>
            <a:ext cx="10285560" cy="11284920"/>
          </a:xfrm>
          <a:prstGeom prst="rect">
            <a:avLst/>
          </a:prstGeom>
          <a:noFill/>
          <a:ln>
            <a:noFill/>
          </a:ln>
        </p:spPr>
        <p:txBody>
          <a:bodyPr tIns="91440" bIns="91440"/>
          <a:lstStyle/>
          <a:p>
            <a:pPr>
              <a:lnSpc>
                <a:spcPct val="115000"/>
              </a:lnSpc>
            </a:pPr>
            <a:endParaRPr dirty="0"/>
          </a:p>
        </p:txBody>
      </p:sp>
      <p:sp>
        <p:nvSpPr>
          <p:cNvPr id="64" name="CustomShape 23"/>
          <p:cNvSpPr/>
          <p:nvPr/>
        </p:nvSpPr>
        <p:spPr>
          <a:xfrm>
            <a:off x="30280320" y="6550200"/>
            <a:ext cx="8084160" cy="1450800"/>
          </a:xfrm>
          <a:prstGeom prst="rect">
            <a:avLst/>
          </a:prstGeom>
          <a:noFill/>
          <a:ln>
            <a:noFill/>
          </a:ln>
        </p:spPr>
        <p:txBody>
          <a:bodyPr tIns="91440" bIns="91440"/>
          <a:lstStyle/>
          <a:p>
            <a:r>
              <a:rPr lang="en-US" sz="5400" b="1" dirty="0">
                <a:solidFill>
                  <a:srgbClr val="666666"/>
                </a:solidFill>
                <a:latin typeface="Oswald"/>
              </a:rPr>
              <a:t>Motivation</a:t>
            </a:r>
            <a:endParaRPr lang="en-IN" sz="5400" b="1" dirty="0">
              <a:solidFill>
                <a:srgbClr val="666666"/>
              </a:solidFill>
              <a:latin typeface="Oswald"/>
            </a:endParaRPr>
          </a:p>
          <a:p>
            <a:pPr>
              <a:lnSpc>
                <a:spcPct val="100000"/>
              </a:lnSpc>
            </a:pPr>
            <a:endParaRPr dirty="0"/>
          </a:p>
        </p:txBody>
      </p:sp>
      <p:sp>
        <p:nvSpPr>
          <p:cNvPr id="65" name="CustomShape 24"/>
          <p:cNvSpPr/>
          <p:nvPr/>
        </p:nvSpPr>
        <p:spPr>
          <a:xfrm>
            <a:off x="30280320" y="7772760"/>
            <a:ext cx="10285560" cy="23211164"/>
          </a:xfrm>
          <a:prstGeom prst="rect">
            <a:avLst/>
          </a:prstGeom>
          <a:noFill/>
          <a:ln>
            <a:noFill/>
          </a:ln>
        </p:spPr>
        <p:txBody>
          <a:bodyPr tIns="91440" bIns="91440"/>
          <a:lstStyle/>
          <a:p>
            <a:r>
              <a:rPr lang="en-US" sz="3600" b="0" strike="noStrike" spc="-1" dirty="0" smtClean="0">
                <a:solidFill>
                  <a:srgbClr val="000000"/>
                </a:solidFill>
                <a:uFill>
                  <a:solidFill>
                    <a:srgbClr val="FFFFFF"/>
                  </a:solidFill>
                </a:uFill>
                <a:latin typeface="Times New Roman"/>
              </a:rPr>
              <a:t>Artist will easily be able to earn money on a monthly basis, and they will gain access to a huge worldwide </a:t>
            </a:r>
            <a:r>
              <a:rPr lang="en-US" sz="3600" b="0" strike="noStrike" spc="-1" smtClean="0">
                <a:solidFill>
                  <a:srgbClr val="000000"/>
                </a:solidFill>
                <a:uFill>
                  <a:solidFill>
                    <a:srgbClr val="FFFFFF"/>
                  </a:solidFill>
                </a:uFill>
                <a:latin typeface="Times New Roman"/>
              </a:rPr>
              <a:t>market.Customers</a:t>
            </a:r>
            <a:r>
              <a:rPr lang="en-US" sz="3600" b="0" strike="noStrike" spc="-1" dirty="0" smtClean="0">
                <a:solidFill>
                  <a:srgbClr val="000000"/>
                </a:solidFill>
                <a:uFill>
                  <a:solidFill>
                    <a:srgbClr val="FFFFFF"/>
                  </a:solidFill>
                </a:uFill>
                <a:latin typeface="Times New Roman"/>
              </a:rPr>
              <a:t> who like to keep changing the painting on their walls will also benefit from the rental services.</a:t>
            </a:r>
            <a:endParaRPr lang="en-US" sz="3600" spc="-1" dirty="0">
              <a:solidFill>
                <a:srgbClr val="000000"/>
              </a:solidFill>
              <a:uFill>
                <a:solidFill>
                  <a:srgbClr val="FFFFFF"/>
                </a:solidFill>
              </a:uFill>
            </a:endParaRPr>
          </a:p>
          <a:p>
            <a:r>
              <a:rPr lang="en-US" sz="3600" b="0" strike="noStrike" spc="-1" dirty="0" smtClean="0">
                <a:solidFill>
                  <a:srgbClr val="000000"/>
                </a:solidFill>
                <a:uFill>
                  <a:solidFill>
                    <a:srgbClr val="FFFFFF"/>
                  </a:solidFill>
                </a:uFill>
                <a:latin typeface="Times New Roman"/>
              </a:rPr>
              <a:t>This will lead to a growth in the painting business.</a:t>
            </a:r>
            <a:endParaRPr lang="en-US" sz="3600" spc="-1" dirty="0">
              <a:solidFill>
                <a:srgbClr val="000000"/>
              </a:solidFill>
              <a:uFill>
                <a:solidFill>
                  <a:srgbClr val="FFFFFF"/>
                </a:solidFill>
              </a:uFill>
            </a:endParaRPr>
          </a:p>
          <a:p>
            <a:pPr>
              <a:lnSpc>
                <a:spcPct val="115000"/>
              </a:lnSpc>
            </a:pPr>
            <a:r>
              <a:rPr lang="en-US" sz="3600" dirty="0" smtClean="0"/>
              <a:t>Even galleries will be able to hire different painting</a:t>
            </a:r>
          </a:p>
          <a:p>
            <a:pPr>
              <a:lnSpc>
                <a:spcPct val="115000"/>
              </a:lnSpc>
            </a:pPr>
            <a:endParaRPr lang="en-US" sz="5400" b="1" dirty="0">
              <a:solidFill>
                <a:srgbClr val="666666"/>
              </a:solidFill>
              <a:latin typeface="Oswald"/>
            </a:endParaRPr>
          </a:p>
          <a:p>
            <a:pPr>
              <a:lnSpc>
                <a:spcPct val="115000"/>
              </a:lnSpc>
            </a:pPr>
            <a:r>
              <a:rPr lang="en-US" sz="5400" b="1" dirty="0">
                <a:solidFill>
                  <a:srgbClr val="666666"/>
                </a:solidFill>
                <a:latin typeface="Oswald"/>
              </a:rPr>
              <a:t>Technology used</a:t>
            </a:r>
          </a:p>
          <a:p>
            <a:r>
              <a:rPr lang="en-IN" sz="3200" dirty="0"/>
              <a:t>Front-End</a:t>
            </a:r>
          </a:p>
          <a:p>
            <a:pPr marL="457200" lvl="0" indent="-457200">
              <a:buFont typeface="Arial" panose="020B0604020202020204" pitchFamily="34" charset="0"/>
              <a:buChar char="•"/>
            </a:pPr>
            <a:r>
              <a:rPr lang="en-IN" sz="3200" dirty="0"/>
              <a:t>HTML</a:t>
            </a:r>
          </a:p>
          <a:p>
            <a:pPr marL="457200" lvl="0" indent="-457200">
              <a:buFont typeface="Arial" panose="020B0604020202020204" pitchFamily="34" charset="0"/>
              <a:buChar char="•"/>
            </a:pPr>
            <a:r>
              <a:rPr lang="en-IN" sz="3200" dirty="0"/>
              <a:t>CSS</a:t>
            </a:r>
          </a:p>
          <a:p>
            <a:pPr marL="457200" lvl="0" indent="-457200">
              <a:buFont typeface="Arial" panose="020B0604020202020204" pitchFamily="34" charset="0"/>
              <a:buChar char="•"/>
            </a:pPr>
            <a:r>
              <a:rPr lang="en-IN" sz="3200" dirty="0"/>
              <a:t>JavaScript</a:t>
            </a:r>
          </a:p>
          <a:p>
            <a:pPr marL="457200" lvl="0" indent="-457200">
              <a:buFont typeface="Arial" panose="020B0604020202020204" pitchFamily="34" charset="0"/>
              <a:buChar char="•"/>
            </a:pPr>
            <a:r>
              <a:rPr lang="en-IN" sz="3200" dirty="0"/>
              <a:t>jQuery</a:t>
            </a:r>
          </a:p>
          <a:p>
            <a:pPr marL="457200" lvl="0" indent="-457200">
              <a:buFont typeface="Arial" panose="020B0604020202020204" pitchFamily="34" charset="0"/>
              <a:buChar char="•"/>
            </a:pPr>
            <a:r>
              <a:rPr lang="en-IN" sz="3200" dirty="0"/>
              <a:t>Bootstrap</a:t>
            </a:r>
          </a:p>
          <a:p>
            <a:pPr>
              <a:lnSpc>
                <a:spcPct val="115000"/>
              </a:lnSpc>
            </a:pPr>
            <a:endParaRPr lang="en-US" sz="5400" b="1" dirty="0">
              <a:solidFill>
                <a:srgbClr val="666666"/>
              </a:solidFill>
              <a:latin typeface="Oswald"/>
            </a:endParaRPr>
          </a:p>
          <a:p>
            <a:pPr>
              <a:lnSpc>
                <a:spcPct val="115000"/>
              </a:lnSpc>
            </a:pPr>
            <a:r>
              <a:rPr lang="en-US" sz="5400" b="1" dirty="0" smtClean="0">
                <a:solidFill>
                  <a:srgbClr val="666666"/>
                </a:solidFill>
                <a:latin typeface="Oswald"/>
              </a:rPr>
              <a:t>ADVANTAGES</a:t>
            </a:r>
            <a:endParaRPr lang="en-US" sz="5400" b="1" dirty="0">
              <a:solidFill>
                <a:srgbClr val="666666"/>
              </a:solidFill>
              <a:latin typeface="Oswald"/>
            </a:endParaRPr>
          </a:p>
          <a:p>
            <a:r>
              <a:rPr lang="en-US" sz="3600" b="0" strike="noStrike" spc="-1" dirty="0" smtClean="0">
                <a:solidFill>
                  <a:srgbClr val="000000"/>
                </a:solidFill>
                <a:uFill>
                  <a:solidFill>
                    <a:srgbClr val="FFFFFF"/>
                  </a:solidFill>
                </a:uFill>
                <a:latin typeface="Times New Roman"/>
              </a:rPr>
              <a:t>Local galleries can also be roped in to enable an easy transaction between the customer and the artist .</a:t>
            </a:r>
            <a:endParaRPr lang="en-US" sz="3600" spc="-1" dirty="0">
              <a:solidFill>
                <a:srgbClr val="000000"/>
              </a:solidFill>
              <a:uFill>
                <a:solidFill>
                  <a:srgbClr val="FFFFFF"/>
                </a:solidFill>
              </a:uFill>
            </a:endParaRPr>
          </a:p>
          <a:p>
            <a:r>
              <a:rPr lang="en-US" sz="3600" b="0" strike="noStrike" spc="-1" dirty="0" smtClean="0">
                <a:solidFill>
                  <a:srgbClr val="000000"/>
                </a:solidFill>
                <a:uFill>
                  <a:solidFill>
                    <a:srgbClr val="FFFFFF"/>
                  </a:solidFill>
                </a:uFill>
                <a:latin typeface="Times New Roman"/>
              </a:rPr>
              <a:t>Also, trends can be predicted from what the customer are buying</a:t>
            </a:r>
            <a:endParaRPr lang="en-US" sz="3600" spc="-1" dirty="0">
              <a:solidFill>
                <a:srgbClr val="000000"/>
              </a:solidFill>
              <a:uFill>
                <a:solidFill>
                  <a:srgbClr val="FFFFFF"/>
                </a:solidFill>
              </a:uFill>
            </a:endParaRPr>
          </a:p>
          <a:p>
            <a:r>
              <a:rPr lang="en-US" sz="3600" b="0" strike="noStrike" spc="-1" dirty="0" smtClean="0">
                <a:solidFill>
                  <a:srgbClr val="000000"/>
                </a:solidFill>
                <a:uFill>
                  <a:solidFill>
                    <a:srgbClr val="FFFFFF"/>
                  </a:solidFill>
                </a:uFill>
                <a:latin typeface="Times New Roman"/>
              </a:rPr>
              <a:t>For example</a:t>
            </a:r>
            <a:r>
              <a:rPr lang="en-US" sz="3600" spc="-1" dirty="0">
                <a:solidFill>
                  <a:srgbClr val="000000"/>
                </a:solidFill>
                <a:uFill>
                  <a:solidFill>
                    <a:srgbClr val="FFFFFF"/>
                  </a:solidFill>
                </a:uFill>
                <a:latin typeface="Times New Roman"/>
              </a:rPr>
              <a:t>,</a:t>
            </a:r>
            <a:r>
              <a:rPr lang="en-US" sz="3600" b="0" strike="noStrike" spc="-1" dirty="0" smtClean="0">
                <a:solidFill>
                  <a:srgbClr val="000000"/>
                </a:solidFill>
                <a:uFill>
                  <a:solidFill>
                    <a:srgbClr val="FFFFFF"/>
                  </a:solidFill>
                </a:uFill>
                <a:latin typeface="Times New Roman"/>
              </a:rPr>
              <a:t> if a customer buys three nature paintings then he can be shown advertisement of nature paintings</a:t>
            </a:r>
            <a:r>
              <a:rPr lang="en-US" sz="2000" b="0" strike="noStrike" spc="-1" dirty="0" smtClean="0">
                <a:solidFill>
                  <a:srgbClr val="000000"/>
                </a:solidFill>
                <a:uFill>
                  <a:solidFill>
                    <a:srgbClr val="FFFFFF"/>
                  </a:solidFill>
                </a:uFill>
                <a:latin typeface="Times New Roman"/>
              </a:rPr>
              <a:t>.</a:t>
            </a:r>
          </a:p>
          <a:p>
            <a:endParaRPr lang="en-US" sz="2400" spc="-1" dirty="0">
              <a:solidFill>
                <a:srgbClr val="000000"/>
              </a:solidFill>
              <a:uFill>
                <a:solidFill>
                  <a:srgbClr val="FFFFFF"/>
                </a:solidFill>
              </a:uFill>
            </a:endParaRPr>
          </a:p>
          <a:p>
            <a:pPr>
              <a:lnSpc>
                <a:spcPct val="115000"/>
              </a:lnSpc>
            </a:pPr>
            <a:r>
              <a:rPr lang="en-US" sz="5400" b="1" dirty="0">
                <a:solidFill>
                  <a:srgbClr val="666666"/>
                </a:solidFill>
                <a:latin typeface="Oswald"/>
              </a:rPr>
              <a:t>DRAWBACKS</a:t>
            </a:r>
          </a:p>
          <a:p>
            <a:r>
              <a:rPr lang="en-US" sz="3600" strike="noStrike" spc="-1" dirty="0" smtClean="0">
                <a:solidFill>
                  <a:srgbClr val="000000"/>
                </a:solidFill>
                <a:uFill>
                  <a:solidFill>
                    <a:srgbClr val="FFFFFF"/>
                  </a:solidFill>
                </a:uFill>
                <a:latin typeface="Times New Roman"/>
              </a:rPr>
              <a:t>There is no proper way to confirm if the artist actually has the painting which he has uploaded online, and also if he actually owns the same. </a:t>
            </a:r>
            <a:endParaRPr lang="en-US" sz="3600" spc="-1" dirty="0">
              <a:solidFill>
                <a:srgbClr val="000000"/>
              </a:solidFill>
              <a:uFill>
                <a:solidFill>
                  <a:srgbClr val="FFFFFF"/>
                </a:solidFill>
              </a:uFill>
            </a:endParaRPr>
          </a:p>
          <a:p>
            <a:r>
              <a:rPr lang="en-US" sz="3600" strike="noStrike" spc="-1" dirty="0" smtClean="0">
                <a:solidFill>
                  <a:srgbClr val="000000"/>
                </a:solidFill>
                <a:uFill>
                  <a:solidFill>
                    <a:srgbClr val="FFFFFF"/>
                  </a:solidFill>
                </a:uFill>
                <a:latin typeface="Times New Roman"/>
              </a:rPr>
              <a:t>Also, when a customer rents a painting, then there is always a possibility that he may not return the painting or damage it.</a:t>
            </a:r>
            <a:endParaRPr lang="en-US" sz="3600" spc="-1" dirty="0">
              <a:solidFill>
                <a:srgbClr val="000000"/>
              </a:solidFill>
              <a:uFill>
                <a:solidFill>
                  <a:srgbClr val="FFFFFF"/>
                </a:solidFill>
              </a:uFill>
            </a:endParaRPr>
          </a:p>
          <a:p>
            <a:pPr>
              <a:lnSpc>
                <a:spcPct val="115000"/>
              </a:lnSpc>
            </a:pPr>
            <a:r>
              <a:rPr lang="en-US" sz="3600" b="1" dirty="0" smtClean="0"/>
              <a:t>  </a:t>
            </a:r>
          </a:p>
          <a:p>
            <a:pPr>
              <a:lnSpc>
                <a:spcPct val="115000"/>
              </a:lnSpc>
            </a:pPr>
            <a:r>
              <a:rPr lang="en-US" sz="3600" b="1" dirty="0" smtClean="0"/>
              <a:t>REFRENCE</a:t>
            </a:r>
          </a:p>
          <a:p>
            <a:pPr>
              <a:lnSpc>
                <a:spcPct val="115000"/>
              </a:lnSpc>
            </a:pPr>
            <a:r>
              <a:rPr lang="en-US" sz="3600" b="1" dirty="0" smtClean="0">
                <a:hlinkClick r:id="rId3"/>
              </a:rPr>
              <a:t>www.artzolo.com</a:t>
            </a:r>
            <a:endParaRPr lang="en-US" sz="3600" b="1" dirty="0" smtClean="0"/>
          </a:p>
          <a:p>
            <a:pPr>
              <a:lnSpc>
                <a:spcPct val="115000"/>
              </a:lnSpc>
            </a:pPr>
            <a:r>
              <a:rPr lang="en-IN" sz="3600" b="1" dirty="0">
                <a:hlinkClick r:id="rId4"/>
              </a:rPr>
              <a:t>https://www.w3schools.com/</a:t>
            </a:r>
            <a:endParaRPr lang="en-US" sz="3600" b="1" dirty="0"/>
          </a:p>
          <a:p>
            <a:pPr>
              <a:lnSpc>
                <a:spcPct val="115000"/>
              </a:lnSpc>
            </a:pPr>
            <a:endParaRPr lang="en-US" sz="3600" b="1" dirty="0" smtClean="0"/>
          </a:p>
        </p:txBody>
      </p:sp>
      <p:sp>
        <p:nvSpPr>
          <p:cNvPr id="66" name="CustomShape 25"/>
          <p:cNvSpPr/>
          <p:nvPr/>
        </p:nvSpPr>
        <p:spPr>
          <a:xfrm>
            <a:off x="30280320" y="15912360"/>
            <a:ext cx="8084160" cy="1450800"/>
          </a:xfrm>
          <a:prstGeom prst="rect">
            <a:avLst/>
          </a:prstGeom>
          <a:noFill/>
          <a:ln>
            <a:noFill/>
          </a:ln>
        </p:spPr>
        <p:txBody>
          <a:bodyPr tIns="91440" bIns="91440"/>
          <a:lstStyle/>
          <a:p>
            <a:pPr>
              <a:lnSpc>
                <a:spcPct val="115000"/>
              </a:lnSpc>
            </a:pPr>
            <a:endParaRPr dirty="0"/>
          </a:p>
        </p:txBody>
      </p:sp>
      <p:sp>
        <p:nvSpPr>
          <p:cNvPr id="67" name="CustomShape 26"/>
          <p:cNvSpPr/>
          <p:nvPr/>
        </p:nvSpPr>
        <p:spPr>
          <a:xfrm>
            <a:off x="30280320" y="17134920"/>
            <a:ext cx="10285560" cy="9169560"/>
          </a:xfrm>
          <a:prstGeom prst="rect">
            <a:avLst/>
          </a:prstGeom>
          <a:noFill/>
          <a:ln>
            <a:noFill/>
          </a:ln>
        </p:spPr>
        <p:txBody>
          <a:bodyPr tIns="91440" bIns="91440"/>
          <a:lstStyle/>
          <a:p>
            <a:pPr>
              <a:lnSpc>
                <a:spcPct val="115000"/>
              </a:lnSpc>
            </a:pPr>
            <a:endParaRPr dirty="0"/>
          </a:p>
          <a:p>
            <a:pPr>
              <a:lnSpc>
                <a:spcPct val="115000"/>
              </a:lnSpc>
            </a:pPr>
            <a:endParaRPr dirty="0"/>
          </a:p>
          <a:p>
            <a:pPr>
              <a:lnSpc>
                <a:spcPct val="115000"/>
              </a:lnSpc>
            </a:pPr>
            <a:endParaRPr dirty="0"/>
          </a:p>
          <a:p>
            <a:pPr>
              <a:lnSpc>
                <a:spcPct val="115000"/>
              </a:lnSpc>
            </a:pPr>
            <a:endParaRPr dirty="0"/>
          </a:p>
          <a:p>
            <a:pPr>
              <a:lnSpc>
                <a:spcPct val="115000"/>
              </a:lnSpc>
            </a:pPr>
            <a:endParaRPr dirty="0"/>
          </a:p>
        </p:txBody>
      </p:sp>
      <p:sp>
        <p:nvSpPr>
          <p:cNvPr id="68" name="CustomShape 27"/>
          <p:cNvSpPr/>
          <p:nvPr/>
        </p:nvSpPr>
        <p:spPr>
          <a:xfrm>
            <a:off x="30280320" y="26134200"/>
            <a:ext cx="8084160" cy="1450800"/>
          </a:xfrm>
          <a:prstGeom prst="rect">
            <a:avLst/>
          </a:prstGeom>
          <a:noFill/>
          <a:ln>
            <a:noFill/>
          </a:ln>
        </p:spPr>
        <p:txBody>
          <a:bodyPr tIns="91440" bIns="91440"/>
          <a:lstStyle/>
          <a:p>
            <a:pPr>
              <a:lnSpc>
                <a:spcPct val="115000"/>
              </a:lnSpc>
            </a:pPr>
            <a:endParaRPr dirty="0"/>
          </a:p>
        </p:txBody>
      </p:sp>
      <p:sp>
        <p:nvSpPr>
          <p:cNvPr id="69" name="CustomShape 28"/>
          <p:cNvSpPr/>
          <p:nvPr/>
        </p:nvSpPr>
        <p:spPr>
          <a:xfrm>
            <a:off x="30280320" y="27263520"/>
            <a:ext cx="10285560" cy="3542400"/>
          </a:xfrm>
          <a:prstGeom prst="rect">
            <a:avLst/>
          </a:prstGeom>
          <a:noFill/>
          <a:ln>
            <a:noFill/>
          </a:ln>
        </p:spPr>
        <p:txBody>
          <a:bodyPr tIns="91440" bIns="91440"/>
          <a:lstStyle/>
          <a:p>
            <a:pPr>
              <a:lnSpc>
                <a:spcPct val="115000"/>
              </a:lnSpc>
            </a:pPr>
            <a:endParaRPr dirty="0"/>
          </a:p>
        </p:txBody>
      </p:sp>
      <p:sp>
        <p:nvSpPr>
          <p:cNvPr id="70" name="CustomShape 29"/>
          <p:cNvSpPr/>
          <p:nvPr/>
        </p:nvSpPr>
        <p:spPr>
          <a:xfrm>
            <a:off x="896400" y="912240"/>
            <a:ext cx="659160" cy="4309920"/>
          </a:xfrm>
          <a:prstGeom prst="rect">
            <a:avLst/>
          </a:prstGeom>
          <a:solidFill>
            <a:srgbClr val="FFFF00"/>
          </a:solidFill>
          <a:ln>
            <a:noFill/>
          </a:ln>
        </p:spPr>
      </p:sp>
      <p:sp>
        <p:nvSpPr>
          <p:cNvPr id="72" name="CustomShape 30"/>
          <p:cNvSpPr/>
          <p:nvPr/>
        </p:nvSpPr>
        <p:spPr>
          <a:xfrm>
            <a:off x="896400" y="31997880"/>
            <a:ext cx="39746880" cy="920160"/>
          </a:xfrm>
          <a:prstGeom prst="rect">
            <a:avLst/>
          </a:prstGeom>
          <a:noFill/>
          <a:ln>
            <a:noFill/>
          </a:ln>
        </p:spPr>
        <p:txBody>
          <a:bodyPr tIns="91440" bIns="91440" anchor="ctr"/>
          <a:lstStyle/>
          <a:p>
            <a:pPr algn="r">
              <a:lnSpc>
                <a:spcPct val="115000"/>
              </a:lnSpc>
            </a:pPr>
            <a:r>
              <a:rPr lang="en-IN" sz="2400">
                <a:solidFill>
                  <a:srgbClr val="FFFFFF"/>
                </a:solidFill>
                <a:latin typeface="Droid Serif"/>
                <a:ea typeface="Droid Serif"/>
              </a:rPr>
              <a:t>This presentation poster was designed by </a:t>
            </a:r>
            <a:r>
              <a:rPr lang="en-IN" sz="2400" u="sng">
                <a:solidFill>
                  <a:srgbClr val="0097A7"/>
                </a:solidFill>
                <a:latin typeface="Droid Serif"/>
                <a:ea typeface="Droid Serif"/>
              </a:rPr>
              <a:t>FPPT</a:t>
            </a:r>
            <a:r>
              <a:rPr lang="en-IN" sz="2400">
                <a:solidFill>
                  <a:srgbClr val="FFFFFF"/>
                </a:solidFill>
                <a:latin typeface="Droid Serif"/>
                <a:ea typeface="Droid Serif"/>
              </a:rPr>
              <a:t>.</a:t>
            </a:r>
            <a:endParaRPr/>
          </a:p>
        </p:txBody>
      </p:sp>
      <p:sp>
        <p:nvSpPr>
          <p:cNvPr id="75" name="CustomShape 32"/>
          <p:cNvSpPr/>
          <p:nvPr/>
        </p:nvSpPr>
        <p:spPr>
          <a:xfrm>
            <a:off x="2500200" y="1438200"/>
            <a:ext cx="3634560" cy="3287880"/>
          </a:xfrm>
          <a:prstGeom prst="rect">
            <a:avLst/>
          </a:prstGeom>
          <a:noFill/>
          <a:ln>
            <a:noFill/>
          </a:ln>
        </p:spPr>
        <p:txBody>
          <a:bodyPr tIns="91440" bIns="91440"/>
          <a:lstStyle/>
          <a:p>
            <a:pPr algn="ctr">
              <a:lnSpc>
                <a:spcPct val="100000"/>
              </a:lnSpc>
            </a:pPr>
            <a:endParaRPr dirty="0"/>
          </a:p>
        </p:txBody>
      </p:sp>
      <p:sp>
        <p:nvSpPr>
          <p:cNvPr id="2" name="Rectangle 1"/>
          <p:cNvSpPr>
            <a:spLocks noChangeArrowheads="1"/>
          </p:cNvSpPr>
          <p:nvPr/>
        </p:nvSpPr>
        <p:spPr bwMode="auto">
          <a:xfrm>
            <a:off x="0" y="45230"/>
            <a:ext cx="65" cy="366739"/>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ProximaNova-n4"/>
            </a:endParaRPr>
          </a:p>
        </p:txBody>
      </p:sp>
      <p:pic>
        <p:nvPicPr>
          <p:cNvPr id="1026" name="Picture 2" descr="Charts and Graphs Diagram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 y="-2147483648"/>
            <a:ext cx="4381500" cy="233362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75" descr="C:\Users\user\Downloads\WhatsApp Image 2019-04-14 at 9.46.51 PM.jpeg"/>
          <p:cNvPicPr/>
          <p:nvPr/>
        </p:nvPicPr>
        <p:blipFill>
          <a:blip r:embed="rId6">
            <a:extLst>
              <a:ext uri="{28A0092B-C50C-407E-A947-70E740481C1C}">
                <a14:useLocalDpi xmlns:a14="http://schemas.microsoft.com/office/drawing/2010/main" val="0"/>
              </a:ext>
            </a:extLst>
          </a:blip>
          <a:srcRect/>
          <a:stretch>
            <a:fillRect/>
          </a:stretch>
        </p:blipFill>
        <p:spPr bwMode="auto">
          <a:xfrm>
            <a:off x="1555560" y="12787920"/>
            <a:ext cx="12167100" cy="9150480"/>
          </a:xfrm>
          <a:prstGeom prst="rect">
            <a:avLst/>
          </a:prstGeom>
          <a:noFill/>
          <a:ln>
            <a:noFill/>
          </a:ln>
        </p:spPr>
      </p:pic>
      <p:pic>
        <p:nvPicPr>
          <p:cNvPr id="78" name="Picture 77" descr="C:\Users\user\Downloads\WhatsApp Image 2019-04-08 at 7.37.12 PM.jpeg"/>
          <p:cNvPicPr/>
          <p:nvPr/>
        </p:nvPicPr>
        <p:blipFill rotWithShape="1">
          <a:blip r:embed="rId7">
            <a:extLst>
              <a:ext uri="{28A0092B-C50C-407E-A947-70E740481C1C}">
                <a14:useLocalDpi xmlns:a14="http://schemas.microsoft.com/office/drawing/2010/main" val="0"/>
              </a:ext>
            </a:extLst>
          </a:blip>
          <a:srcRect l="23899" r="28664"/>
          <a:stretch/>
        </p:blipFill>
        <p:spPr bwMode="auto">
          <a:xfrm>
            <a:off x="1643040" y="927180"/>
            <a:ext cx="5440680" cy="4309920"/>
          </a:xfrm>
          <a:prstGeom prst="rect">
            <a:avLst/>
          </a:prstGeom>
          <a:noFill/>
          <a:ln>
            <a:noFill/>
          </a:ln>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46500" y="27002474"/>
            <a:ext cx="12192000" cy="3981450"/>
          </a:xfrm>
          <a:prstGeom prst="rect">
            <a:avLst/>
          </a:prstGeom>
        </p:spPr>
      </p:pic>
      <p:sp>
        <p:nvSpPr>
          <p:cNvPr id="5" name="TextBox 4"/>
          <p:cNvSpPr txBox="1"/>
          <p:nvPr/>
        </p:nvSpPr>
        <p:spPr>
          <a:xfrm>
            <a:off x="2039400" y="11927794"/>
            <a:ext cx="5117760" cy="923330"/>
          </a:xfrm>
          <a:prstGeom prst="rect">
            <a:avLst/>
          </a:prstGeom>
          <a:noFill/>
        </p:spPr>
        <p:txBody>
          <a:bodyPr wrap="square" rtlCol="0">
            <a:spAutoFit/>
          </a:bodyPr>
          <a:lstStyle/>
          <a:p>
            <a:r>
              <a:rPr lang="en-US" sz="5400" b="1" dirty="0">
                <a:solidFill>
                  <a:srgbClr val="666666"/>
                </a:solidFill>
                <a:latin typeface="Oswald"/>
              </a:rPr>
              <a:t>ER Diagram</a:t>
            </a:r>
            <a:endParaRPr lang="en-IN" sz="5400" b="1" dirty="0">
              <a:solidFill>
                <a:srgbClr val="666666"/>
              </a:solidFill>
              <a:latin typeface="Oswald"/>
            </a:endParaRPr>
          </a:p>
        </p:txBody>
      </p:sp>
      <p:sp>
        <p:nvSpPr>
          <p:cNvPr id="6" name="TextBox 5"/>
          <p:cNvSpPr txBox="1"/>
          <p:nvPr/>
        </p:nvSpPr>
        <p:spPr>
          <a:xfrm>
            <a:off x="33369300" y="14252280"/>
            <a:ext cx="5623560" cy="1692771"/>
          </a:xfrm>
          <a:prstGeom prst="rect">
            <a:avLst/>
          </a:prstGeom>
          <a:noFill/>
        </p:spPr>
        <p:txBody>
          <a:bodyPr wrap="square" rtlCol="0">
            <a:spAutoFit/>
          </a:bodyPr>
          <a:lstStyle/>
          <a:p>
            <a:r>
              <a:rPr lang="en-IN" sz="4000" dirty="0"/>
              <a:t>Server Side</a:t>
            </a:r>
          </a:p>
          <a:p>
            <a:pPr marL="457200" lvl="0" indent="-457200">
              <a:buFont typeface="Arial" panose="020B0604020202020204" pitchFamily="34" charset="0"/>
              <a:buChar char="•"/>
            </a:pPr>
            <a:r>
              <a:rPr lang="en-IN" sz="3200" dirty="0" smtClean="0"/>
              <a:t>PHP</a:t>
            </a:r>
          </a:p>
          <a:p>
            <a:pPr marL="457200" lvl="0" indent="-457200">
              <a:buFont typeface="Arial" panose="020B0604020202020204" pitchFamily="34" charset="0"/>
              <a:buChar char="•"/>
            </a:pPr>
            <a:r>
              <a:rPr lang="en-IN" sz="3200" dirty="0" smtClean="0"/>
              <a:t>MySQL</a:t>
            </a:r>
            <a:endParaRPr lang="en-IN" sz="3200" dirty="0"/>
          </a:p>
        </p:txBody>
      </p:sp>
      <p:sp>
        <p:nvSpPr>
          <p:cNvPr id="7" name="TextBox 6"/>
          <p:cNvSpPr txBox="1"/>
          <p:nvPr/>
        </p:nvSpPr>
        <p:spPr>
          <a:xfrm>
            <a:off x="16173360" y="22052933"/>
            <a:ext cx="6840540" cy="4799775"/>
          </a:xfrm>
          <a:prstGeom prst="rect">
            <a:avLst/>
          </a:prstGeom>
          <a:noFill/>
        </p:spPr>
        <p:txBody>
          <a:bodyPr wrap="square" rtlCol="0">
            <a:spAutoFit/>
          </a:bodyPr>
          <a:lstStyle/>
          <a:p>
            <a:pPr>
              <a:lnSpc>
                <a:spcPct val="115000"/>
              </a:lnSpc>
            </a:pPr>
            <a:r>
              <a:rPr lang="en-US" sz="5400" b="1" dirty="0" smtClean="0">
                <a:solidFill>
                  <a:srgbClr val="666666"/>
                </a:solidFill>
                <a:latin typeface="Oswald"/>
              </a:rPr>
              <a:t>Results</a:t>
            </a:r>
            <a:endParaRPr lang="en-US" sz="5400" b="1" dirty="0">
              <a:solidFill>
                <a:srgbClr val="666666"/>
              </a:solidFill>
              <a:latin typeface="Oswald"/>
            </a:endParaRPr>
          </a:p>
          <a:p>
            <a:pPr>
              <a:lnSpc>
                <a:spcPct val="115000"/>
              </a:lnSpc>
            </a:pPr>
            <a:endParaRPr lang="en-US" sz="3200" b="1" dirty="0" smtClean="0">
              <a:solidFill>
                <a:srgbClr val="666666"/>
              </a:solidFill>
              <a:latin typeface="Oswald"/>
            </a:endParaRPr>
          </a:p>
          <a:p>
            <a:pPr>
              <a:lnSpc>
                <a:spcPct val="115000"/>
              </a:lnSpc>
            </a:pPr>
            <a:r>
              <a:rPr lang="en-US" sz="3600" spc="-1" dirty="0">
                <a:solidFill>
                  <a:srgbClr val="000000"/>
                </a:solidFill>
                <a:uFill>
                  <a:solidFill>
                    <a:srgbClr val="FFFFFF"/>
                  </a:solidFill>
                </a:uFill>
                <a:latin typeface="Times New Roman"/>
              </a:rPr>
              <a:t>The pie chart given below shows the proportion of the number of paintings in every theme. The theme that has the  greatest number of paintings  is trending</a:t>
            </a:r>
            <a:endParaRPr lang="en-IN" sz="3600"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553</Words>
  <Application>Microsoft Office PowerPoint</Application>
  <PresentationFormat>Custom</PresentationFormat>
  <Paragraphs>115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pudke</dc:creator>
  <cp:lastModifiedBy>Admin</cp:lastModifiedBy>
  <cp:revision>26</cp:revision>
  <dcterms:modified xsi:type="dcterms:W3CDTF">2019-06-24T18:07:51Z</dcterms:modified>
</cp:coreProperties>
</file>