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embeddedFontLst>
    <p:embeddedFont>
      <p:font typeface="Century Schoolbook"/>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jJvcGyrlsieM4HXgPgXLxtuIRz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enturySchoolbook-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enturySchoolbook-italic.fntdata"/><Relationship Id="rId30" Type="http://schemas.openxmlformats.org/officeDocument/2006/relationships/font" Target="fonts/CenturySchoolbook-bold.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CenturySchoolbook-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b6f54c1c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g8b6f54c1c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Now Lets See how the framework runs</a:t>
            </a:r>
            <a:endParaRPr/>
          </a:p>
          <a:p>
            <a:pPr indent="0" lvl="0" marL="0" rtl="0" algn="l">
              <a:lnSpc>
                <a:spcPct val="100000"/>
              </a:lnSpc>
              <a:spcBef>
                <a:spcPts val="0"/>
              </a:spcBef>
              <a:spcAft>
                <a:spcPts val="0"/>
              </a:spcAft>
              <a:buSzPts val="1400"/>
              <a:buNone/>
            </a:pPr>
            <a:r>
              <a:rPr lang="en-US"/>
              <a:t>Now first we create a java class that allow us to read excel file base on the two inputs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Click: File Path </a:t>
            </a:r>
            <a:endParaRPr/>
          </a:p>
          <a:p>
            <a:pPr indent="0" lvl="0" marL="0" rtl="0" algn="l">
              <a:lnSpc>
                <a:spcPct val="100000"/>
              </a:lnSpc>
              <a:spcBef>
                <a:spcPts val="0"/>
              </a:spcBef>
              <a:spcAft>
                <a:spcPts val="0"/>
              </a:spcAft>
              <a:buSzPts val="1400"/>
              <a:buNone/>
            </a:pPr>
            <a:r>
              <a:rPr lang="en-US"/>
              <a:t>Click: SheetName</a:t>
            </a:r>
            <a:endParaRPr/>
          </a:p>
        </p:txBody>
      </p:sp>
      <p:sp>
        <p:nvSpPr>
          <p:cNvPr id="187" name="Google Shape;187;g8b6f54c1c4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b6f54c1c4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8b6f54c1c4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t>Now That we have created the java class that reads excel files we can jo to our next step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next Thing we do is create Object repository file.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This file might not look important but is very useful for code management.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for example lets say that the developer changes the ID for the sign in button. since sign in button is used in most of the test you will have to change ID path for each of the test case but if object repository is used we will have to change the ID only once in the object repository and everything else can remain the same.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95" name="Google Shape;195;g8b6f54c1c4_0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b6f54c1c4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8b6f54c1c4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Now That we have created object repository we have to create a way to read the file. we can achieve this goal by writing the getObjectRepsitory function mentioned here.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other code below is used to take screenshot that we will be using for report generation.</a:t>
            </a:r>
            <a:endParaRPr/>
          </a:p>
          <a:p>
            <a:pPr indent="0" lvl="0" marL="0" rtl="0" algn="l">
              <a:lnSpc>
                <a:spcPct val="100000"/>
              </a:lnSpc>
              <a:spcBef>
                <a:spcPts val="0"/>
              </a:spcBef>
              <a:spcAft>
                <a:spcPts val="0"/>
              </a:spcAft>
              <a:buSzPts val="1400"/>
              <a:buNone/>
            </a:pPr>
            <a:r>
              <a:t/>
            </a:r>
            <a:endParaRPr/>
          </a:p>
        </p:txBody>
      </p:sp>
      <p:sp>
        <p:nvSpPr>
          <p:cNvPr id="201" name="Google Shape;201;g8b6f54c1c4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8b6f54c1c4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g8b6f54c1c4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Now Lets talk about the most important java class.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this class contains 2 function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first one is perform. it takes 5 inputs </a:t>
            </a:r>
            <a:endParaRPr/>
          </a:p>
          <a:p>
            <a:pPr indent="0" lvl="0" marL="0" rtl="0" algn="l">
              <a:lnSpc>
                <a:spcPct val="100000"/>
              </a:lnSpc>
              <a:spcBef>
                <a:spcPts val="0"/>
              </a:spcBef>
              <a:spcAft>
                <a:spcPts val="0"/>
              </a:spcAft>
              <a:buSzPts val="1400"/>
              <a:buNone/>
            </a:pPr>
            <a:r>
              <a:rPr lang="en-US"/>
              <a:t>Click: 1st input allow us to read object repository</a:t>
            </a:r>
            <a:endParaRPr/>
          </a:p>
          <a:p>
            <a:pPr indent="0" lvl="0" marL="0" rtl="0" algn="l">
              <a:lnSpc>
                <a:spcPct val="100000"/>
              </a:lnSpc>
              <a:spcBef>
                <a:spcPts val="0"/>
              </a:spcBef>
              <a:spcAft>
                <a:spcPts val="0"/>
              </a:spcAft>
              <a:buSzPts val="1400"/>
              <a:buNone/>
            </a:pPr>
            <a:r>
              <a:rPr lang="en-US"/>
              <a:t>Click: 2nd input provides us the key word from the excel sheet </a:t>
            </a:r>
            <a:endParaRPr/>
          </a:p>
          <a:p>
            <a:pPr indent="0" lvl="0" marL="0" rtl="0" algn="l">
              <a:lnSpc>
                <a:spcPct val="100000"/>
              </a:lnSpc>
              <a:spcBef>
                <a:spcPts val="0"/>
              </a:spcBef>
              <a:spcAft>
                <a:spcPts val="0"/>
              </a:spcAft>
              <a:buSzPts val="1400"/>
              <a:buNone/>
            </a:pPr>
            <a:r>
              <a:rPr lang="en-US"/>
              <a:t>Click: 3rd input gives us the objectname from excel file </a:t>
            </a:r>
            <a:endParaRPr/>
          </a:p>
          <a:p>
            <a:pPr indent="0" lvl="0" marL="0" rtl="0" algn="l">
              <a:lnSpc>
                <a:spcPct val="100000"/>
              </a:lnSpc>
              <a:spcBef>
                <a:spcPts val="0"/>
              </a:spcBef>
              <a:spcAft>
                <a:spcPts val="0"/>
              </a:spcAft>
              <a:buSzPts val="1400"/>
              <a:buNone/>
            </a:pPr>
            <a:r>
              <a:rPr lang="en-US"/>
              <a:t>Click: 4th input give us the objecttype from excel file (ie xpath, ID, Name etc)</a:t>
            </a:r>
            <a:endParaRPr/>
          </a:p>
          <a:p>
            <a:pPr indent="0" lvl="0" marL="0" rtl="0" algn="l">
              <a:lnSpc>
                <a:spcPct val="100000"/>
              </a:lnSpc>
              <a:spcBef>
                <a:spcPts val="0"/>
              </a:spcBef>
              <a:spcAft>
                <a:spcPts val="0"/>
              </a:spcAft>
              <a:buSzPts val="1400"/>
              <a:buNone/>
            </a:pPr>
            <a:r>
              <a:rPr lang="en-US"/>
              <a:t>Click: 5th input gives us the value that we will be using to get the desired output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Click: now we use switch function to compare the keywords and base on the keyword provided respective code will be performed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For example lets assume the the key word is sendkeys</a:t>
            </a:r>
            <a:endParaRPr/>
          </a:p>
          <a:p>
            <a:pPr indent="0" lvl="0" marL="0" rtl="0" algn="l">
              <a:lnSpc>
                <a:spcPct val="100000"/>
              </a:lnSpc>
              <a:spcBef>
                <a:spcPts val="0"/>
              </a:spcBef>
              <a:spcAft>
                <a:spcPts val="0"/>
              </a:spcAft>
              <a:buSzPts val="1400"/>
              <a:buNone/>
            </a:pPr>
            <a:r>
              <a:rPr lang="en-US"/>
              <a:t>Click: the program will go to this line with will send it to our second part of our weboperator which is getObject function with takes 3 inputs.</a:t>
            </a:r>
            <a:endParaRPr/>
          </a:p>
          <a:p>
            <a:pPr indent="0" lvl="0" marL="0" rtl="0" algn="l">
              <a:lnSpc>
                <a:spcPct val="100000"/>
              </a:lnSpc>
              <a:spcBef>
                <a:spcPts val="0"/>
              </a:spcBef>
              <a:spcAft>
                <a:spcPts val="0"/>
              </a:spcAft>
              <a:buSzPts val="1400"/>
              <a:buNone/>
            </a:pPr>
            <a:r>
              <a:rPr lang="en-US"/>
              <a:t> </a:t>
            </a:r>
            <a:endParaRPr/>
          </a:p>
          <a:p>
            <a:pPr indent="0" lvl="0" marL="0" rtl="0" algn="l">
              <a:lnSpc>
                <a:spcPct val="100000"/>
              </a:lnSpc>
              <a:spcBef>
                <a:spcPts val="0"/>
              </a:spcBef>
              <a:spcAft>
                <a:spcPts val="0"/>
              </a:spcAft>
              <a:buSzPts val="1400"/>
              <a:buNone/>
            </a:pPr>
            <a:r>
              <a:t/>
            </a:r>
            <a:endParaRPr/>
          </a:p>
        </p:txBody>
      </p:sp>
      <p:sp>
        <p:nvSpPr>
          <p:cNvPr id="207" name="Google Shape;207;g8b6f54c1c4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b6f54c1c4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g8b6f54c1c4_0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now using the 3 input provided we will use the object type to decide which function we will be using.</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So for example lets say user provided object name as xpath</a:t>
            </a:r>
            <a:endParaRPr/>
          </a:p>
          <a:p>
            <a:pPr indent="0" lvl="0" marL="0" rtl="0" algn="l">
              <a:lnSpc>
                <a:spcPct val="100000"/>
              </a:lnSpc>
              <a:spcBef>
                <a:spcPts val="0"/>
              </a:spcBef>
              <a:spcAft>
                <a:spcPts val="0"/>
              </a:spcAft>
              <a:buSzPts val="1400"/>
              <a:buNone/>
            </a:pPr>
            <a:r>
              <a:rPr lang="en-US"/>
              <a:t>click: the program will go to the if condition that is satisfied for xpath. from here it will compare the objectname between excel sheet and object repository and object repository will return the respective xpath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then the properties from getobject will be returned to the first part of our weboperator</a:t>
            </a:r>
            <a:endParaRPr/>
          </a:p>
          <a:p>
            <a:pPr indent="0" lvl="0" marL="0" rtl="0" algn="l">
              <a:lnSpc>
                <a:spcPct val="100000"/>
              </a:lnSpc>
              <a:spcBef>
                <a:spcPts val="0"/>
              </a:spcBef>
              <a:spcAft>
                <a:spcPts val="0"/>
              </a:spcAft>
              <a:buSzPts val="1400"/>
              <a:buNone/>
            </a:pPr>
            <a:r>
              <a:t/>
            </a:r>
            <a:endParaRPr/>
          </a:p>
        </p:txBody>
      </p:sp>
      <p:sp>
        <p:nvSpPr>
          <p:cNvPr id="220" name="Google Shape;220;g8b6f54c1c4_0_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b6f54c1c4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8b6f54c1c4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now lets write a test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First we write a code for data provider. </a:t>
            </a:r>
            <a:endParaRPr/>
          </a:p>
          <a:p>
            <a:pPr indent="0" lvl="0" marL="0" rtl="0" algn="l">
              <a:lnSpc>
                <a:spcPct val="100000"/>
              </a:lnSpc>
              <a:spcBef>
                <a:spcPts val="0"/>
              </a:spcBef>
              <a:spcAft>
                <a:spcPts val="0"/>
              </a:spcAft>
              <a:buSzPts val="1400"/>
              <a:buNone/>
            </a:pPr>
            <a:r>
              <a:rPr lang="en-US"/>
              <a:t>Click: As u can see we have provided the path for the excel workbook and the name of the excel sheet that we want to read.</a:t>
            </a:r>
            <a:endParaRPr/>
          </a:p>
          <a:p>
            <a:pPr indent="0" lvl="0" marL="0" rtl="0" algn="l">
              <a:lnSpc>
                <a:spcPct val="100000"/>
              </a:lnSpc>
              <a:spcBef>
                <a:spcPts val="0"/>
              </a:spcBef>
              <a:spcAft>
                <a:spcPts val="0"/>
              </a:spcAft>
              <a:buSzPts val="1400"/>
              <a:buNone/>
            </a:pPr>
            <a:r>
              <a:rPr lang="en-US"/>
              <a:t>Click: now the dataprovider creates a list in memory where each cell is saved in a list as shown on the right.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reason we have data provider is because we can reuse the code that we will be writing in test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 </a:t>
            </a:r>
            <a:endParaRPr/>
          </a:p>
          <a:p>
            <a:pPr indent="0" lvl="0" marL="0" rtl="0" algn="l">
              <a:lnSpc>
                <a:spcPct val="100000"/>
              </a:lnSpc>
              <a:spcBef>
                <a:spcPts val="0"/>
              </a:spcBef>
              <a:spcAft>
                <a:spcPts val="0"/>
              </a:spcAft>
              <a:buSzPts val="1400"/>
              <a:buNone/>
            </a:pPr>
            <a:r>
              <a:t/>
            </a:r>
            <a:endParaRPr/>
          </a:p>
        </p:txBody>
      </p:sp>
      <p:sp>
        <p:nvSpPr>
          <p:cNvPr id="227" name="Google Shape;227;g8b6f54c1c4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8b7947b5f2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b7947b5f2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Now we write the steps that we what to perform before the test starts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this we will set up the webdriver then we will start creating a report that helps us know if the program is running </a:t>
            </a:r>
            <a:r>
              <a:rPr lang="en-US"/>
              <a:t>properly</a:t>
            </a:r>
            <a:endParaRPr/>
          </a:p>
          <a:p>
            <a:pPr indent="0" lvl="0" marL="0" rtl="0" algn="l">
              <a:spcBef>
                <a:spcPts val="0"/>
              </a:spcBef>
              <a:spcAft>
                <a:spcPts val="0"/>
              </a:spcAft>
              <a:buNone/>
            </a:pPr>
            <a:r>
              <a:t/>
            </a:r>
            <a:endParaRPr/>
          </a:p>
        </p:txBody>
      </p:sp>
      <p:sp>
        <p:nvSpPr>
          <p:cNvPr id="237" name="Google Shape;237;g8b7947b5f2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8b7947b5f2_2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b7947b5f2_2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next step is to write the test.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here we will first get two input from the data provider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click: 1) file Location And 2) Sheet name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Click Now with the help of read excel class we will read the test case as written in excel file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Click: for example if the data provided from the data provider is AccountTest.xlsx and CorrectAccountPage that it will read this excel file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as you can see the first column </a:t>
            </a:r>
            <a:r>
              <a:rPr lang="en-US"/>
              <a:t>contains</a:t>
            </a:r>
            <a:r>
              <a:rPr lang="en-US"/>
              <a:t> the test case name second column contains keywords, third column contains keyword that will be compared with the object </a:t>
            </a:r>
            <a:r>
              <a:rPr lang="en-US"/>
              <a:t>repository</a:t>
            </a:r>
            <a:r>
              <a:rPr lang="en-US"/>
              <a:t> to provide us with the xpath, ID, Name Etc, </a:t>
            </a:r>
            <a:r>
              <a:rPr lang="en-US"/>
              <a:t>Fourth</a:t>
            </a:r>
            <a:r>
              <a:rPr lang="en-US"/>
              <a:t> column contains object type and the last column contains the values that we want to pass or compare.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click: </a:t>
            </a:r>
            <a:endParaRPr/>
          </a:p>
          <a:p>
            <a:pPr indent="0" lvl="0" marL="0" rtl="0" algn="l">
              <a:spcBef>
                <a:spcPts val="0"/>
              </a:spcBef>
              <a:spcAft>
                <a:spcPts val="0"/>
              </a:spcAft>
              <a:buNone/>
            </a:pPr>
            <a:r>
              <a:rPr lang="en-US"/>
              <a:t>click: now if the test name is present than it will launch a </a:t>
            </a:r>
            <a:r>
              <a:rPr lang="en-US"/>
              <a:t>web browser</a:t>
            </a: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click: now property and column 2-5 are passed in this step which are send to the web operation class to perform the test.</a:t>
            </a:r>
            <a:endParaRPr/>
          </a:p>
        </p:txBody>
      </p:sp>
      <p:sp>
        <p:nvSpPr>
          <p:cNvPr id="243" name="Google Shape;243;g8b7947b5f2_2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8b7947b5f2_2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b7947b5f2_2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Now we use the after method step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here we close the report and the webdriver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also check if the test failed of passed and if the test failed we take a </a:t>
            </a:r>
            <a:r>
              <a:rPr lang="en-US"/>
              <a:t>screenshot.</a:t>
            </a:r>
            <a:endParaRPr/>
          </a:p>
        </p:txBody>
      </p:sp>
      <p:sp>
        <p:nvSpPr>
          <p:cNvPr id="256" name="Google Shape;256;g8b7947b5f2_2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b6f54c1c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g8b6f54c1c4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1. For our project we crated </a:t>
            </a:r>
            <a:r>
              <a:rPr b="1" lang="en-US"/>
              <a:t>repository</a:t>
            </a:r>
            <a:r>
              <a:rPr lang="en-US"/>
              <a:t> in </a:t>
            </a:r>
            <a:r>
              <a:rPr b="1" lang="en-US"/>
              <a:t>GitHub.</a:t>
            </a:r>
            <a:r>
              <a:rPr lang="en-US"/>
              <a:t> It helps us coordinate work and it also help us </a:t>
            </a:r>
            <a:r>
              <a:rPr b="1" lang="en-US"/>
              <a:t>track changes </a:t>
            </a:r>
            <a:r>
              <a:rPr lang="en-US"/>
              <a:t>in any </a:t>
            </a:r>
            <a:r>
              <a:rPr b="1" lang="en-US"/>
              <a:t>files</a:t>
            </a:r>
            <a:r>
              <a:rPr lang="en-US"/>
              <a:t>. Helps team to </a:t>
            </a:r>
            <a:r>
              <a:rPr b="1" lang="en-US"/>
              <a:t>collaborate.</a:t>
            </a:r>
            <a:endParaRPr b="1"/>
          </a:p>
          <a:p>
            <a:pPr indent="0" lvl="0" marL="0" rtl="0" algn="l">
              <a:lnSpc>
                <a:spcPct val="115000"/>
              </a:lnSpc>
              <a:spcBef>
                <a:spcPts val="0"/>
              </a:spcBef>
              <a:spcAft>
                <a:spcPts val="0"/>
              </a:spcAft>
              <a:buClr>
                <a:schemeClr val="dk1"/>
              </a:buClr>
              <a:buSzPts val="1100"/>
              <a:buFont typeface="Arial"/>
              <a:buNone/>
            </a:pPr>
            <a:r>
              <a:rPr lang="en-US"/>
              <a:t>2. </a:t>
            </a:r>
            <a:r>
              <a:rPr b="1" lang="en-US"/>
              <a:t>Version control</a:t>
            </a:r>
            <a:r>
              <a:rPr lang="en-US"/>
              <a:t> is important to keep track of changes – and keep </a:t>
            </a:r>
            <a:r>
              <a:rPr b="1" lang="en-US"/>
              <a:t>every team member </a:t>
            </a:r>
            <a:r>
              <a:rPr lang="en-US"/>
              <a:t>working off the </a:t>
            </a:r>
            <a:r>
              <a:rPr b="1" lang="en-US"/>
              <a:t>latest version</a:t>
            </a:r>
            <a:r>
              <a:rPr lang="en-US"/>
              <a:t>. </a:t>
            </a:r>
            <a:endParaRPr/>
          </a:p>
          <a:p>
            <a:pPr indent="0" lvl="0" marL="0" rtl="0" algn="l">
              <a:lnSpc>
                <a:spcPct val="100000"/>
              </a:lnSpc>
              <a:spcBef>
                <a:spcPts val="0"/>
              </a:spcBef>
              <a:spcAft>
                <a:spcPts val="0"/>
              </a:spcAft>
              <a:buSzPts val="1400"/>
              <a:buNone/>
            </a:pPr>
            <a:r>
              <a:t/>
            </a:r>
            <a:endParaRPr/>
          </a:p>
        </p:txBody>
      </p:sp>
      <p:sp>
        <p:nvSpPr>
          <p:cNvPr id="262" name="Google Shape;262;g8b6f54c1c4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1.  For our project we chose </a:t>
            </a:r>
            <a:r>
              <a:rPr b="1" lang="en-US"/>
              <a:t>Extent Report.</a:t>
            </a:r>
            <a:endParaRPr b="1"/>
          </a:p>
          <a:p>
            <a:pPr indent="0" lvl="0" marL="0" rtl="0" algn="l">
              <a:lnSpc>
                <a:spcPct val="115000"/>
              </a:lnSpc>
              <a:spcBef>
                <a:spcPts val="0"/>
              </a:spcBef>
              <a:spcAft>
                <a:spcPts val="0"/>
              </a:spcAft>
              <a:buClr>
                <a:schemeClr val="dk1"/>
              </a:buClr>
              <a:buSzPts val="1100"/>
              <a:buFont typeface="Arial"/>
              <a:buNone/>
            </a:pPr>
            <a:r>
              <a:rPr lang="en-US"/>
              <a:t>2</a:t>
            </a:r>
            <a:r>
              <a:rPr lang="en-US">
                <a:solidFill>
                  <a:srgbClr val="C00000"/>
                </a:solidFill>
              </a:rPr>
              <a:t>.  EXTENT REPORT </a:t>
            </a:r>
            <a:r>
              <a:rPr lang="en-US"/>
              <a:t>-&gt; is reporting tool that generates HTML report, with detailed steps, metrics and screenshots.</a:t>
            </a:r>
            <a:endParaRPr/>
          </a:p>
          <a:p>
            <a:pPr indent="0" lvl="0" marL="0" rtl="0" algn="l">
              <a:lnSpc>
                <a:spcPct val="115000"/>
              </a:lnSpc>
              <a:spcBef>
                <a:spcPts val="0"/>
              </a:spcBef>
              <a:spcAft>
                <a:spcPts val="0"/>
              </a:spcAft>
              <a:buClr>
                <a:schemeClr val="dk1"/>
              </a:buClr>
              <a:buSzPts val="1100"/>
              <a:buFont typeface="Arial"/>
              <a:buNone/>
            </a:pPr>
            <a:r>
              <a:rPr lang="en-US"/>
              <a:t>3.  Extent Report are the most popular reporting used with Selenium. As we all know , TestNG generates html reports by default but they are not more readable and interactive.</a:t>
            </a:r>
            <a:endParaRPr/>
          </a:p>
          <a:p>
            <a:pPr indent="0" lvl="0" marL="0" rtl="0" algn="l">
              <a:lnSpc>
                <a:spcPct val="115000"/>
              </a:lnSpc>
              <a:spcBef>
                <a:spcPts val="0"/>
              </a:spcBef>
              <a:spcAft>
                <a:spcPts val="0"/>
              </a:spcAft>
              <a:buClr>
                <a:schemeClr val="dk1"/>
              </a:buClr>
              <a:buSzPts val="1100"/>
              <a:buFont typeface="Arial"/>
              <a:buNone/>
            </a:pPr>
            <a:r>
              <a:rPr lang="en-US"/>
              <a:t>4.  Big part of </a:t>
            </a:r>
            <a:r>
              <a:rPr b="1" lang="en-US">
                <a:solidFill>
                  <a:srgbClr val="002060"/>
                </a:solidFill>
              </a:rPr>
              <a:t>QA activities</a:t>
            </a:r>
            <a:r>
              <a:rPr b="1" lang="en-US"/>
              <a:t> </a:t>
            </a:r>
            <a:r>
              <a:rPr lang="en-US"/>
              <a:t>is </a:t>
            </a:r>
            <a:r>
              <a:rPr b="1" lang="en-US">
                <a:solidFill>
                  <a:srgbClr val="FF0000"/>
                </a:solidFill>
              </a:rPr>
              <a:t>reporting</a:t>
            </a:r>
            <a:r>
              <a:rPr lang="en-US"/>
              <a:t>. We do share the repot to the team to show the results of the test execution. Also we need to present the report which can be easily understandable to everyone by displaying some graphs.</a:t>
            </a:r>
            <a:endParaRPr/>
          </a:p>
          <a:p>
            <a:pPr indent="0" lvl="0" marL="0" rtl="0" algn="l">
              <a:lnSpc>
                <a:spcPct val="115000"/>
              </a:lnSpc>
              <a:spcBef>
                <a:spcPts val="0"/>
              </a:spcBef>
              <a:spcAft>
                <a:spcPts val="0"/>
              </a:spcAft>
              <a:buClr>
                <a:schemeClr val="dk1"/>
              </a:buClr>
              <a:buSzPts val="1100"/>
              <a:buFont typeface="Arial"/>
              <a:buNone/>
            </a:pPr>
            <a:r>
              <a:rPr lang="en-US"/>
              <a:t>5.  In our project we initialize Extent Report @BeforeTest .</a:t>
            </a:r>
            <a:endParaRPr/>
          </a:p>
          <a:p>
            <a:pPr indent="0" lvl="0" marL="0" rtl="0" algn="l">
              <a:lnSpc>
                <a:spcPct val="115000"/>
              </a:lnSpc>
              <a:spcBef>
                <a:spcPts val="0"/>
              </a:spcBef>
              <a:spcAft>
                <a:spcPts val="0"/>
              </a:spcAft>
              <a:buClr>
                <a:schemeClr val="dk1"/>
              </a:buClr>
              <a:buSzPts val="1100"/>
              <a:buFont typeface="Arial"/>
              <a:buNone/>
            </a:pPr>
            <a:r>
              <a:rPr lang="en-US"/>
              <a:t>6</a:t>
            </a:r>
            <a:r>
              <a:rPr b="1" lang="en-US"/>
              <a:t>. ExtentHtmlReport </a:t>
            </a:r>
            <a:r>
              <a:rPr lang="en-US"/>
              <a:t>-&gt; we used to customize the html of the report.</a:t>
            </a:r>
            <a:endParaRPr/>
          </a:p>
          <a:p>
            <a:pPr indent="0" lvl="0" marL="0" rtl="0" algn="l">
              <a:lnSpc>
                <a:spcPct val="115000"/>
              </a:lnSpc>
              <a:spcBef>
                <a:spcPts val="0"/>
              </a:spcBef>
              <a:spcAft>
                <a:spcPts val="0"/>
              </a:spcAft>
              <a:buClr>
                <a:schemeClr val="dk1"/>
              </a:buClr>
              <a:buSzPts val="1100"/>
              <a:buFont typeface="Arial"/>
              <a:buNone/>
            </a:pPr>
            <a:r>
              <a:rPr lang="en-US"/>
              <a:t>7. </a:t>
            </a:r>
            <a:r>
              <a:rPr b="1" lang="en-US"/>
              <a:t>ExtentReports</a:t>
            </a:r>
            <a:r>
              <a:rPr lang="en-US"/>
              <a:t> – we used to set the path where report will be generated.</a:t>
            </a:r>
            <a:endParaRPr/>
          </a:p>
          <a:p>
            <a:pPr indent="0" lvl="0" marL="0" rtl="0" algn="l">
              <a:lnSpc>
                <a:spcPct val="115000"/>
              </a:lnSpc>
              <a:spcBef>
                <a:spcPts val="0"/>
              </a:spcBef>
              <a:spcAft>
                <a:spcPts val="0"/>
              </a:spcAft>
              <a:buClr>
                <a:schemeClr val="dk1"/>
              </a:buClr>
              <a:buSzPts val="1100"/>
              <a:buFont typeface="Arial"/>
              <a:buNone/>
            </a:pPr>
            <a:r>
              <a:rPr lang="en-US"/>
              <a:t>8. Also our Extend Report generates screenshots just when our code fails. Also ExtendReport will stop at the step where it is failed. So it is very easy to find flailed step.</a:t>
            </a:r>
            <a:endParaRPr/>
          </a:p>
          <a:p>
            <a:pPr indent="0" lvl="0" marL="0" rtl="0" algn="l">
              <a:lnSpc>
                <a:spcPct val="100000"/>
              </a:lnSpc>
              <a:spcBef>
                <a:spcPts val="0"/>
              </a:spcBef>
              <a:spcAft>
                <a:spcPts val="0"/>
              </a:spcAft>
              <a:buSzPts val="1400"/>
              <a:buNone/>
            </a:pPr>
            <a:r>
              <a:t/>
            </a:r>
            <a:endParaRPr/>
          </a:p>
        </p:txBody>
      </p:sp>
      <p:sp>
        <p:nvSpPr>
          <p:cNvPr id="269" name="Google Shape;26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1.</a:t>
            </a:r>
            <a:r>
              <a:rPr lang="en-US"/>
              <a:t>In our project we used Jenkins for scheduling and running out automated tests.</a:t>
            </a:r>
            <a:endParaRPr/>
          </a:p>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2.</a:t>
            </a:r>
            <a:r>
              <a:rPr lang="en-US"/>
              <a:t>Jenkins is continuous Integration tool. It is used to schedule and automated builds, deployments and etc.  So Jenkins can run any automated test. For example we can have unit, smoke tests, integration tests, regression tests and more.</a:t>
            </a:r>
            <a:endParaRPr/>
          </a:p>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3.</a:t>
            </a:r>
            <a:r>
              <a:rPr lang="en-US"/>
              <a:t>Jenkins can test  different layers of the application. Jenkins does not care if we are testing UI or Database or API. It only kicks of the tests and sends reports. So if our automated test is Ui test it means Jenkins is running UI tests.</a:t>
            </a:r>
            <a:endParaRPr/>
          </a:p>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4.</a:t>
            </a:r>
            <a:r>
              <a:rPr b="1" lang="en-US"/>
              <a:t>How our tests are configured on Jenkins?</a:t>
            </a:r>
            <a:endParaRPr b="1"/>
          </a:p>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Ø</a:t>
            </a:r>
            <a:r>
              <a:rPr lang="en-US"/>
              <a:t>Our Jenkins job is configured to get my automated test from GitHub and run every day using Maven.</a:t>
            </a:r>
            <a:endParaRPr/>
          </a:p>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Ø</a:t>
            </a:r>
            <a:r>
              <a:rPr lang="en-US"/>
              <a:t>In configuration, first I created new job and gave name </a:t>
            </a:r>
            <a:r>
              <a:rPr b="1" lang="en-US"/>
              <a:t>EtsyFinalProject.</a:t>
            </a:r>
            <a:endParaRPr b="1"/>
          </a:p>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Ø</a:t>
            </a:r>
            <a:r>
              <a:rPr lang="en-US"/>
              <a:t>Then I selected option git in the Source Code  Management section and entered the path to my framework on GitHub. And entered the </a:t>
            </a:r>
            <a:r>
              <a:rPr b="1" lang="en-US"/>
              <a:t>git credentials</a:t>
            </a:r>
            <a:r>
              <a:rPr lang="en-US"/>
              <a:t>.</a:t>
            </a:r>
            <a:endParaRPr/>
          </a:p>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Ø</a:t>
            </a:r>
            <a:r>
              <a:rPr lang="en-US"/>
              <a:t>Next configuration is about build triggers where I chose option Build periodically. And enter the time how often I want to run tests.</a:t>
            </a:r>
            <a:endParaRPr/>
          </a:p>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Ø</a:t>
            </a:r>
            <a:r>
              <a:rPr lang="en-US"/>
              <a:t>In the Build section, I choose option invoke top level Maven command. Since our automation framework is created using maven.</a:t>
            </a:r>
            <a:endParaRPr/>
          </a:p>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Ø</a:t>
            </a:r>
            <a:r>
              <a:rPr lang="en-US"/>
              <a:t>I add HTML publisher plugin reports option. This plugin will generate html report for every build. And all reports for all builds are saved.</a:t>
            </a:r>
            <a:endParaRPr/>
          </a:p>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Ø</a:t>
            </a:r>
            <a:r>
              <a:rPr lang="en-US"/>
              <a:t>I add email option as the next Post-build Actions. We also can configure it so that everyone in my Agile team is notified about the test results.</a:t>
            </a:r>
            <a:endParaRPr/>
          </a:p>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Ø</a:t>
            </a:r>
            <a:endParaRPr>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Ø</a:t>
            </a:r>
            <a:endParaRPr>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Ø</a:t>
            </a:r>
            <a:endParaRPr>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a:t>
            </a:r>
            <a:endParaRPr>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276" name="Google Shape;27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4.</a:t>
            </a:r>
            <a:r>
              <a:rPr b="1" lang="en-US"/>
              <a:t>How our tests are configured on Jenkins?</a:t>
            </a:r>
            <a:endParaRPr b="1"/>
          </a:p>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Ø</a:t>
            </a:r>
            <a:r>
              <a:rPr lang="en-US"/>
              <a:t>Our Jenkins job is configured to get my automated test from GitHub and run every day using Maven.</a:t>
            </a:r>
            <a:endParaRPr/>
          </a:p>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Ø</a:t>
            </a:r>
            <a:r>
              <a:rPr lang="en-US"/>
              <a:t>In configuration, first I created new job and gave name </a:t>
            </a:r>
            <a:r>
              <a:rPr b="1" lang="en-US"/>
              <a:t>EtsyFinalProject.</a:t>
            </a:r>
            <a:endParaRPr b="1"/>
          </a:p>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Ø</a:t>
            </a:r>
            <a:r>
              <a:rPr lang="en-US"/>
              <a:t>Then I selected option git in the Source Code  Management section and entered the path to my framework on GitHub. And entered the </a:t>
            </a:r>
            <a:r>
              <a:rPr b="1" lang="en-US"/>
              <a:t>git credentials</a:t>
            </a:r>
            <a:r>
              <a:rPr lang="en-US"/>
              <a:t>.</a:t>
            </a:r>
            <a:endParaRPr/>
          </a:p>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Ø</a:t>
            </a:r>
            <a:r>
              <a:rPr lang="en-US"/>
              <a:t>Next configuration is about build triggers where I chose option Build periodically. And enter the time how often I want to run tests.</a:t>
            </a:r>
            <a:endParaRPr/>
          </a:p>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Ø</a:t>
            </a:r>
            <a:r>
              <a:rPr lang="en-US"/>
              <a:t>In the Build section, I choose option invoke top level Maven command. Since our automation framework is created using maven.</a:t>
            </a:r>
            <a:endParaRPr/>
          </a:p>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Ø</a:t>
            </a:r>
            <a:r>
              <a:rPr lang="en-US"/>
              <a:t>I add HTML publisher plugin reports option. This plugin will generate html report for every build. And all reports for all builds are saved.</a:t>
            </a:r>
            <a:endParaRPr/>
          </a:p>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Ø</a:t>
            </a:r>
            <a:r>
              <a:rPr lang="en-US"/>
              <a:t>I add email option as the next Post-build Actions. We also can configure it so that everyone in my Agile team is notified about the test results.</a:t>
            </a:r>
            <a:endParaRPr/>
          </a:p>
          <a:p>
            <a:pPr indent="0" lvl="0" marL="0" rtl="0" algn="l">
              <a:lnSpc>
                <a:spcPct val="115000"/>
              </a:lnSpc>
              <a:spcBef>
                <a:spcPts val="0"/>
              </a:spcBef>
              <a:spcAft>
                <a:spcPts val="0"/>
              </a:spcAft>
              <a:buSzPts val="1100"/>
              <a:buNone/>
            </a:pPr>
            <a:r>
              <a:t/>
            </a:r>
            <a:endParaRPr/>
          </a:p>
        </p:txBody>
      </p:sp>
      <p:sp>
        <p:nvSpPr>
          <p:cNvPr id="283" name="Google Shape;28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4.</a:t>
            </a:r>
            <a:r>
              <a:rPr b="1" lang="en-US"/>
              <a:t>How our tests are configured on Jenkins?</a:t>
            </a:r>
            <a:endParaRPr b="1"/>
          </a:p>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Ø</a:t>
            </a:r>
            <a:r>
              <a:rPr lang="en-US"/>
              <a:t>Our Jenkins job is configured to get my automated test from GitHub and run every day using Maven.</a:t>
            </a:r>
            <a:endParaRPr/>
          </a:p>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Ø</a:t>
            </a:r>
            <a:r>
              <a:rPr lang="en-US"/>
              <a:t>In configuration, first I created new job and gave name </a:t>
            </a:r>
            <a:r>
              <a:rPr b="1" lang="en-US"/>
              <a:t>EtsyFinalProject.</a:t>
            </a:r>
            <a:endParaRPr b="1"/>
          </a:p>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Ø</a:t>
            </a:r>
            <a:r>
              <a:rPr lang="en-US"/>
              <a:t>Then I selected option git in the Source Code  Management section and entered the path to my framework on GitHub. And entered the </a:t>
            </a:r>
            <a:r>
              <a:rPr b="1" lang="en-US"/>
              <a:t>git credentials</a:t>
            </a:r>
            <a:r>
              <a:rPr lang="en-US"/>
              <a:t>.</a:t>
            </a:r>
            <a:endParaRPr/>
          </a:p>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Ø</a:t>
            </a:r>
            <a:r>
              <a:rPr lang="en-US"/>
              <a:t>Next configuration is about build triggers where I chose option Build periodically. And enter the time how often I want to run tests.</a:t>
            </a:r>
            <a:endParaRPr/>
          </a:p>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Ø</a:t>
            </a:r>
            <a:r>
              <a:rPr lang="en-US"/>
              <a:t>In the Build section, I choose option invoke top level Maven command. Since our automation framework is created using maven.</a:t>
            </a:r>
            <a:endParaRPr/>
          </a:p>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Ø</a:t>
            </a:r>
            <a:r>
              <a:rPr lang="en-US"/>
              <a:t>I add HTML publisher plugin reports option. This plugin will generate html report for every build. And all reports for all builds are saved.</a:t>
            </a:r>
            <a:endParaRPr/>
          </a:p>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Ø</a:t>
            </a:r>
            <a:r>
              <a:rPr lang="en-US"/>
              <a:t>I add email option as the next Post-build Actions. We also can configure it so that everyone in my Agile team is notified about the test results.</a:t>
            </a:r>
            <a:endParaRPr/>
          </a:p>
          <a:p>
            <a:pPr indent="0" lvl="0" marL="0" rtl="0" algn="l">
              <a:lnSpc>
                <a:spcPct val="115000"/>
              </a:lnSpc>
              <a:spcBef>
                <a:spcPts val="0"/>
              </a:spcBef>
              <a:spcAft>
                <a:spcPts val="0"/>
              </a:spcAft>
              <a:buSzPts val="1100"/>
              <a:buNone/>
            </a:pPr>
            <a:r>
              <a:t/>
            </a:r>
            <a:endParaRPr/>
          </a:p>
        </p:txBody>
      </p:sp>
      <p:sp>
        <p:nvSpPr>
          <p:cNvPr id="290" name="Google Shape;29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bg>
      <p:bgPr>
        <a:solidFill>
          <a:schemeClr val="lt2"/>
        </a:solidFill>
      </p:bgPr>
    </p:bg>
    <p:spTree>
      <p:nvGrpSpPr>
        <p:cNvPr id="19" name="Shape 19"/>
        <p:cNvGrpSpPr/>
        <p:nvPr/>
      </p:nvGrpSpPr>
      <p:grpSpPr>
        <a:xfrm>
          <a:off x="0" y="0"/>
          <a:ext cx="0" cy="0"/>
          <a:chOff x="0" y="0"/>
          <a:chExt cx="0" cy="0"/>
        </a:xfrm>
      </p:grpSpPr>
      <p:grpSp>
        <p:nvGrpSpPr>
          <p:cNvPr id="20" name="Google Shape;20;p16" title="Feathers"/>
          <p:cNvGrpSpPr/>
          <p:nvPr/>
        </p:nvGrpSpPr>
        <p:grpSpPr>
          <a:xfrm>
            <a:off x="400714" y="362425"/>
            <a:ext cx="3495979" cy="6204388"/>
            <a:chOff x="400714" y="362425"/>
            <a:chExt cx="3495979" cy="6204388"/>
          </a:xfrm>
        </p:grpSpPr>
        <p:sp>
          <p:nvSpPr>
            <p:cNvPr id="21" name="Google Shape;21;p16"/>
            <p:cNvSpPr/>
            <p:nvPr/>
          </p:nvSpPr>
          <p:spPr>
            <a:xfrm>
              <a:off x="400714" y="362425"/>
              <a:ext cx="2218442" cy="6204388"/>
            </a:xfrm>
            <a:custGeom>
              <a:rect b="b" l="l" r="r" t="t"/>
              <a:pathLst>
                <a:path extrusionOk="0" h="1954" w="697">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0CDBB">
                <a:alpha val="7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6"/>
            <p:cNvSpPr/>
            <p:nvPr/>
          </p:nvSpPr>
          <p:spPr>
            <a:xfrm>
              <a:off x="1133752" y="1810138"/>
              <a:ext cx="2762941" cy="4746626"/>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16"/>
          <p:cNvSpPr txBox="1"/>
          <p:nvPr>
            <p:ph idx="10" type="dt"/>
          </p:nvPr>
        </p:nvSpPr>
        <p:spPr>
          <a:xfrm>
            <a:off x="8961071" y="629661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6"/>
          <p:cNvSpPr txBox="1"/>
          <p:nvPr>
            <p:ph idx="11" type="ftr"/>
          </p:nvPr>
        </p:nvSpPr>
        <p:spPr>
          <a:xfrm>
            <a:off x="2933699" y="6296615"/>
            <a:ext cx="566737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6"/>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540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5" name="Shape 95"/>
        <p:cNvGrpSpPr/>
        <p:nvPr/>
      </p:nvGrpSpPr>
      <p:grpSpPr>
        <a:xfrm>
          <a:off x="0" y="0"/>
          <a:ext cx="0" cy="0"/>
          <a:chOff x="0" y="0"/>
          <a:chExt cx="0" cy="0"/>
        </a:xfrm>
      </p:grpSpPr>
      <p:sp>
        <p:nvSpPr>
          <p:cNvPr id="96" name="Google Shape;96;p25"/>
          <p:cNvSpPr txBox="1"/>
          <p:nvPr>
            <p:ph type="title"/>
          </p:nvPr>
        </p:nvSpPr>
        <p:spPr>
          <a:xfrm>
            <a:off x="2933700" y="568345"/>
            <a:ext cx="8770571" cy="1560716"/>
          </a:xfrm>
          <a:prstGeom prst="rect">
            <a:avLst/>
          </a:prstGeom>
          <a:noFill/>
          <a:ln>
            <a:noFill/>
          </a:ln>
        </p:spPr>
        <p:txBody>
          <a:bodyPr anchorCtr="0" anchor="t" bIns="45700" lIns="91425" spcFirstLastPara="1" rIns="91425" wrap="square" tIns="45700">
            <a:normAutofit/>
          </a:bodyPr>
          <a:lstStyle>
            <a:lvl1pPr lvl="0" algn="l">
              <a:lnSpc>
                <a:spcPct val="99000"/>
              </a:lnSpc>
              <a:spcBef>
                <a:spcPts val="0"/>
              </a:spcBef>
              <a:spcAft>
                <a:spcPts val="0"/>
              </a:spcAft>
              <a:buClr>
                <a:srgbClr val="464B5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5"/>
          <p:cNvSpPr txBox="1"/>
          <p:nvPr>
            <p:ph idx="1" type="body"/>
          </p:nvPr>
        </p:nvSpPr>
        <p:spPr>
          <a:xfrm rot="5400000">
            <a:off x="5493234" y="-121134"/>
            <a:ext cx="3651504" cy="8770571"/>
          </a:xfrm>
          <a:prstGeom prst="rect">
            <a:avLst/>
          </a:prstGeom>
          <a:noFill/>
          <a:ln>
            <a:noFill/>
          </a:ln>
        </p:spPr>
        <p:txBody>
          <a:bodyPr anchorCtr="0" anchor="t" bIns="45700" lIns="91425" spcFirstLastPara="1" rIns="91425" wrap="square" tIns="45700">
            <a:norm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98" name="Google Shape;98;p25"/>
          <p:cNvSpPr txBox="1"/>
          <p:nvPr>
            <p:ph idx="10" type="dt"/>
          </p:nvPr>
        </p:nvSpPr>
        <p:spPr>
          <a:xfrm>
            <a:off x="8961071" y="629661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5"/>
          <p:cNvSpPr txBox="1"/>
          <p:nvPr>
            <p:ph idx="11" type="ftr"/>
          </p:nvPr>
        </p:nvSpPr>
        <p:spPr>
          <a:xfrm>
            <a:off x="2933699" y="6296615"/>
            <a:ext cx="566737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5"/>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101" name="Shape 101"/>
        <p:cNvGrpSpPr/>
        <p:nvPr/>
      </p:nvGrpSpPr>
      <p:grpSpPr>
        <a:xfrm>
          <a:off x="0" y="0"/>
          <a:ext cx="0" cy="0"/>
          <a:chOff x="0" y="0"/>
          <a:chExt cx="0" cy="0"/>
        </a:xfrm>
      </p:grpSpPr>
      <p:grpSp>
        <p:nvGrpSpPr>
          <p:cNvPr id="102" name="Google Shape;102;p26" title="Feather"/>
          <p:cNvGrpSpPr/>
          <p:nvPr/>
        </p:nvGrpSpPr>
        <p:grpSpPr>
          <a:xfrm>
            <a:off x="400714" y="362425"/>
            <a:ext cx="3495979" cy="6204388"/>
            <a:chOff x="400714" y="362425"/>
            <a:chExt cx="3495979" cy="6204388"/>
          </a:xfrm>
        </p:grpSpPr>
        <p:sp>
          <p:nvSpPr>
            <p:cNvPr id="103" name="Google Shape;103;p26"/>
            <p:cNvSpPr/>
            <p:nvPr/>
          </p:nvSpPr>
          <p:spPr>
            <a:xfrm>
              <a:off x="400714" y="362425"/>
              <a:ext cx="2218442" cy="6204388"/>
            </a:xfrm>
            <a:custGeom>
              <a:rect b="b" l="l" r="r" t="t"/>
              <a:pathLst>
                <a:path extrusionOk="0" h="1954" w="697">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0CDBB">
                <a:alpha val="7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6"/>
            <p:cNvSpPr/>
            <p:nvPr/>
          </p:nvSpPr>
          <p:spPr>
            <a:xfrm>
              <a:off x="1133752" y="1810138"/>
              <a:ext cx="2762941" cy="4746626"/>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26"/>
          <p:cNvSpPr txBox="1"/>
          <p:nvPr>
            <p:ph type="title"/>
          </p:nvPr>
        </p:nvSpPr>
        <p:spPr>
          <a:xfrm rot="5400000">
            <a:off x="7393812" y="2391190"/>
            <a:ext cx="5339932" cy="1571626"/>
          </a:xfrm>
          <a:prstGeom prst="rect">
            <a:avLst/>
          </a:prstGeom>
          <a:noFill/>
          <a:ln>
            <a:noFill/>
          </a:ln>
        </p:spPr>
        <p:txBody>
          <a:bodyPr anchorCtr="0" anchor="t" bIns="45700" lIns="91425" spcFirstLastPara="1" rIns="91425" wrap="square" tIns="45700">
            <a:normAutofit/>
          </a:bodyPr>
          <a:lstStyle>
            <a:lvl1pPr lvl="0" algn="l">
              <a:lnSpc>
                <a:spcPct val="99000"/>
              </a:lnSpc>
              <a:spcBef>
                <a:spcPts val="0"/>
              </a:spcBef>
              <a:spcAft>
                <a:spcPts val="0"/>
              </a:spcAft>
              <a:buClr>
                <a:srgbClr val="464B5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6"/>
          <p:cNvSpPr txBox="1"/>
          <p:nvPr>
            <p:ph idx="1" type="body"/>
          </p:nvPr>
        </p:nvSpPr>
        <p:spPr>
          <a:xfrm rot="5400000">
            <a:off x="3252191" y="205882"/>
            <a:ext cx="5322596" cy="5959577"/>
          </a:xfrm>
          <a:prstGeom prst="rect">
            <a:avLst/>
          </a:prstGeom>
          <a:noFill/>
          <a:ln>
            <a:noFill/>
          </a:ln>
        </p:spPr>
        <p:txBody>
          <a:bodyPr anchorCtr="0" anchor="t" bIns="45700" lIns="91425" spcFirstLastPara="1" rIns="91425" wrap="square" tIns="45700">
            <a:norm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107" name="Google Shape;107;p26"/>
          <p:cNvSpPr txBox="1"/>
          <p:nvPr>
            <p:ph idx="10" type="dt"/>
          </p:nvPr>
        </p:nvSpPr>
        <p:spPr>
          <a:xfrm>
            <a:off x="9277965" y="6296615"/>
            <a:ext cx="2505996"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6"/>
          <p:cNvSpPr txBox="1"/>
          <p:nvPr>
            <p:ph idx="11" type="ftr"/>
          </p:nvPr>
        </p:nvSpPr>
        <p:spPr>
          <a:xfrm>
            <a:off x="2933699" y="6296615"/>
            <a:ext cx="59595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6"/>
          <p:cNvSpPr txBox="1"/>
          <p:nvPr>
            <p:ph idx="12" type="sldNum"/>
          </p:nvPr>
        </p:nvSpPr>
        <p:spPr>
          <a:xfrm rot="5400000">
            <a:off x="8734643" y="2853201"/>
            <a:ext cx="5383267" cy="604269"/>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1pPr>
            <a:lvl2pPr indent="0" lvl="1" marL="0" marR="0" algn="l">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2pPr>
            <a:lvl3pPr indent="0" lvl="2" marL="0" marR="0" algn="l">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3pPr>
            <a:lvl4pPr indent="0" lvl="3" marL="0" marR="0" algn="l">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4pPr>
            <a:lvl5pPr indent="0" lvl="4" marL="0" marR="0" algn="l">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5pPr>
            <a:lvl6pPr indent="0" lvl="5" marL="0" marR="0" algn="l">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6pPr>
            <a:lvl7pPr indent="0" lvl="6" marL="0" marR="0" algn="l">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7pPr>
            <a:lvl8pPr indent="0" lvl="7" marL="0" marR="0" algn="l">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8pPr>
            <a:lvl9pPr indent="0" lvl="8" marL="0" marR="0" algn="l">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cxnSp>
        <p:nvCxnSpPr>
          <p:cNvPr id="110" name="Google Shape;110;p26" title="Rule Line"/>
          <p:cNvCxnSpPr/>
          <p:nvPr/>
        </p:nvCxnSpPr>
        <p:spPr>
          <a:xfrm>
            <a:off x="9111582" y="571502"/>
            <a:ext cx="0" cy="5275467"/>
          </a:xfrm>
          <a:prstGeom prst="straightConnector1">
            <a:avLst/>
          </a:prstGeom>
          <a:noFill/>
          <a:ln cap="flat" cmpd="sng" w="38100">
            <a:solidFill>
              <a:schemeClr val="accent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 name="Shape 26"/>
        <p:cNvGrpSpPr/>
        <p:nvPr/>
      </p:nvGrpSpPr>
      <p:grpSpPr>
        <a:xfrm>
          <a:off x="0" y="0"/>
          <a:ext cx="0" cy="0"/>
          <a:chOff x="0" y="0"/>
          <a:chExt cx="0" cy="0"/>
        </a:xfrm>
      </p:grpSpPr>
      <p:sp>
        <p:nvSpPr>
          <p:cNvPr id="27" name="Google Shape;27;p17"/>
          <p:cNvSpPr txBox="1"/>
          <p:nvPr>
            <p:ph type="title"/>
          </p:nvPr>
        </p:nvSpPr>
        <p:spPr>
          <a:xfrm>
            <a:off x="2933700" y="568345"/>
            <a:ext cx="8770571" cy="1560716"/>
          </a:xfrm>
          <a:prstGeom prst="rect">
            <a:avLst/>
          </a:prstGeom>
          <a:noFill/>
          <a:ln>
            <a:noFill/>
          </a:ln>
        </p:spPr>
        <p:txBody>
          <a:bodyPr anchorCtr="0" anchor="t" bIns="45700" lIns="91425" spcFirstLastPara="1" rIns="91425" wrap="square" tIns="45700">
            <a:normAutofit/>
          </a:bodyPr>
          <a:lstStyle>
            <a:lvl1pPr lvl="0" algn="l">
              <a:lnSpc>
                <a:spcPct val="99000"/>
              </a:lnSpc>
              <a:spcBef>
                <a:spcPts val="0"/>
              </a:spcBef>
              <a:spcAft>
                <a:spcPts val="0"/>
              </a:spcAft>
              <a:buClr>
                <a:srgbClr val="464B5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 type="body"/>
          </p:nvPr>
        </p:nvSpPr>
        <p:spPr>
          <a:xfrm>
            <a:off x="2933700" y="2438400"/>
            <a:ext cx="8770571" cy="3651504"/>
          </a:xfrm>
          <a:prstGeom prst="rect">
            <a:avLst/>
          </a:prstGeom>
          <a:noFill/>
          <a:ln>
            <a:noFill/>
          </a:ln>
        </p:spPr>
        <p:txBody>
          <a:bodyPr anchorCtr="0" anchor="t" bIns="45700" lIns="91425" spcFirstLastPara="1" rIns="91425" wrap="square" tIns="45700">
            <a:norm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29" name="Google Shape;29;p17"/>
          <p:cNvSpPr txBox="1"/>
          <p:nvPr>
            <p:ph idx="10" type="dt"/>
          </p:nvPr>
        </p:nvSpPr>
        <p:spPr>
          <a:xfrm>
            <a:off x="8961071" y="629661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7"/>
          <p:cNvSpPr txBox="1"/>
          <p:nvPr>
            <p:ph idx="11" type="ftr"/>
          </p:nvPr>
        </p:nvSpPr>
        <p:spPr>
          <a:xfrm>
            <a:off x="2933699" y="6296615"/>
            <a:ext cx="566737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7"/>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2" name="Shape 32"/>
        <p:cNvGrpSpPr/>
        <p:nvPr/>
      </p:nvGrpSpPr>
      <p:grpSpPr>
        <a:xfrm>
          <a:off x="0" y="0"/>
          <a:ext cx="0" cy="0"/>
          <a:chOff x="0" y="0"/>
          <a:chExt cx="0" cy="0"/>
        </a:xfrm>
      </p:grpSpPr>
      <p:sp>
        <p:nvSpPr>
          <p:cNvPr id="33" name="Google Shape;33;p18"/>
          <p:cNvSpPr txBox="1"/>
          <p:nvPr>
            <p:ph type="title"/>
          </p:nvPr>
        </p:nvSpPr>
        <p:spPr>
          <a:xfrm>
            <a:off x="2933700" y="568345"/>
            <a:ext cx="8770571" cy="1560716"/>
          </a:xfrm>
          <a:prstGeom prst="rect">
            <a:avLst/>
          </a:prstGeom>
          <a:noFill/>
          <a:ln>
            <a:noFill/>
          </a:ln>
        </p:spPr>
        <p:txBody>
          <a:bodyPr anchorCtr="0" anchor="t" bIns="45700" lIns="91425" spcFirstLastPara="1" rIns="91425" wrap="square" tIns="45700">
            <a:normAutofit/>
          </a:bodyPr>
          <a:lstStyle>
            <a:lvl1pPr lvl="0" algn="l">
              <a:lnSpc>
                <a:spcPct val="99000"/>
              </a:lnSpc>
              <a:spcBef>
                <a:spcPts val="0"/>
              </a:spcBef>
              <a:spcAft>
                <a:spcPts val="0"/>
              </a:spcAft>
              <a:buClr>
                <a:srgbClr val="464B5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 type="body"/>
          </p:nvPr>
        </p:nvSpPr>
        <p:spPr>
          <a:xfrm>
            <a:off x="2933699" y="2438399"/>
            <a:ext cx="4160520" cy="3657601"/>
          </a:xfrm>
          <a:prstGeom prst="rect">
            <a:avLst/>
          </a:prstGeom>
          <a:noFill/>
          <a:ln>
            <a:noFill/>
          </a:ln>
        </p:spPr>
        <p:txBody>
          <a:bodyPr anchorCtr="0" anchor="t" bIns="45700" lIns="91425" spcFirstLastPara="1" rIns="91425" wrap="square" tIns="45700">
            <a:norm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35" name="Google Shape;35;p18"/>
          <p:cNvSpPr txBox="1"/>
          <p:nvPr>
            <p:ph idx="2" type="body"/>
          </p:nvPr>
        </p:nvSpPr>
        <p:spPr>
          <a:xfrm>
            <a:off x="7543751" y="2438399"/>
            <a:ext cx="4160520" cy="3657601"/>
          </a:xfrm>
          <a:prstGeom prst="rect">
            <a:avLst/>
          </a:prstGeom>
          <a:noFill/>
          <a:ln>
            <a:noFill/>
          </a:ln>
        </p:spPr>
        <p:txBody>
          <a:bodyPr anchorCtr="0" anchor="t" bIns="45700" lIns="91425" spcFirstLastPara="1" rIns="91425" wrap="square" tIns="45700">
            <a:norm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36" name="Google Shape;36;p18"/>
          <p:cNvSpPr txBox="1"/>
          <p:nvPr>
            <p:ph idx="10" type="dt"/>
          </p:nvPr>
        </p:nvSpPr>
        <p:spPr>
          <a:xfrm>
            <a:off x="8961071" y="629661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8"/>
          <p:cNvSpPr txBox="1"/>
          <p:nvPr>
            <p:ph idx="11" type="ftr"/>
          </p:nvPr>
        </p:nvSpPr>
        <p:spPr>
          <a:xfrm>
            <a:off x="2933699" y="6296615"/>
            <a:ext cx="566737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8"/>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9" name="Shape 39"/>
        <p:cNvGrpSpPr/>
        <p:nvPr/>
      </p:nvGrpSpPr>
      <p:grpSpPr>
        <a:xfrm>
          <a:off x="0" y="0"/>
          <a:ext cx="0" cy="0"/>
          <a:chOff x="0" y="0"/>
          <a:chExt cx="0" cy="0"/>
        </a:xfrm>
      </p:grpSpPr>
      <p:sp>
        <p:nvSpPr>
          <p:cNvPr id="40" name="Google Shape;40;p19"/>
          <p:cNvSpPr txBox="1"/>
          <p:nvPr>
            <p:ph type="title"/>
          </p:nvPr>
        </p:nvSpPr>
        <p:spPr>
          <a:xfrm>
            <a:off x="2933700" y="568345"/>
            <a:ext cx="8770571" cy="1560716"/>
          </a:xfrm>
          <a:prstGeom prst="rect">
            <a:avLst/>
          </a:prstGeom>
          <a:noFill/>
          <a:ln>
            <a:noFill/>
          </a:ln>
        </p:spPr>
        <p:txBody>
          <a:bodyPr anchorCtr="0" anchor="t" bIns="45700" lIns="91425" spcFirstLastPara="1" rIns="91425" wrap="square" tIns="45700">
            <a:normAutofit/>
          </a:bodyPr>
          <a:lstStyle>
            <a:lvl1pPr lvl="0" algn="l">
              <a:lnSpc>
                <a:spcPct val="99000"/>
              </a:lnSpc>
              <a:spcBef>
                <a:spcPts val="0"/>
              </a:spcBef>
              <a:spcAft>
                <a:spcPts val="0"/>
              </a:spcAft>
              <a:buClr>
                <a:srgbClr val="464B5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9"/>
          <p:cNvSpPr txBox="1"/>
          <p:nvPr>
            <p:ph idx="10" type="dt"/>
          </p:nvPr>
        </p:nvSpPr>
        <p:spPr>
          <a:xfrm>
            <a:off x="8961071" y="629661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9"/>
          <p:cNvSpPr txBox="1"/>
          <p:nvPr>
            <p:ph idx="11" type="ftr"/>
          </p:nvPr>
        </p:nvSpPr>
        <p:spPr>
          <a:xfrm>
            <a:off x="2933699" y="6296615"/>
            <a:ext cx="566737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44" name="Shape 44"/>
        <p:cNvGrpSpPr/>
        <p:nvPr/>
      </p:nvGrpSpPr>
      <p:grpSpPr>
        <a:xfrm>
          <a:off x="0" y="0"/>
          <a:ext cx="0" cy="0"/>
          <a:chOff x="0" y="0"/>
          <a:chExt cx="0" cy="0"/>
        </a:xfrm>
      </p:grpSpPr>
      <p:grpSp>
        <p:nvGrpSpPr>
          <p:cNvPr id="45" name="Google Shape;45;p20"/>
          <p:cNvGrpSpPr/>
          <p:nvPr/>
        </p:nvGrpSpPr>
        <p:grpSpPr>
          <a:xfrm>
            <a:off x="0" y="3175"/>
            <a:ext cx="12198350" cy="6875463"/>
            <a:chOff x="0" y="3175"/>
            <a:chExt cx="12198350" cy="6875463"/>
          </a:xfrm>
        </p:grpSpPr>
        <p:sp>
          <p:nvSpPr>
            <p:cNvPr id="46" name="Google Shape;46;p20"/>
            <p:cNvSpPr/>
            <p:nvPr/>
          </p:nvSpPr>
          <p:spPr>
            <a:xfrm>
              <a:off x="0" y="3175"/>
              <a:ext cx="12192000" cy="6862763"/>
            </a:xfrm>
            <a:custGeom>
              <a:rect b="b" l="l" r="r" t="t"/>
              <a:pathLst>
                <a:path extrusionOk="0" h="2160" w="384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0"/>
            <p:cNvSpPr/>
            <p:nvPr/>
          </p:nvSpPr>
          <p:spPr>
            <a:xfrm>
              <a:off x="0" y="3175"/>
              <a:ext cx="12192000" cy="6862763"/>
            </a:xfrm>
            <a:custGeom>
              <a:rect b="b" l="l" r="r" t="t"/>
              <a:pathLst>
                <a:path extrusionOk="0" h="2160" w="384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0"/>
            <p:cNvSpPr/>
            <p:nvPr/>
          </p:nvSpPr>
          <p:spPr>
            <a:xfrm>
              <a:off x="0" y="3175"/>
              <a:ext cx="12198350" cy="6875463"/>
            </a:xfrm>
            <a:custGeom>
              <a:rect b="b" l="l" r="r" t="t"/>
              <a:pathLst>
                <a:path extrusionOk="0" h="2163" w="3840">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 name="Google Shape;49;p20"/>
          <p:cNvSpPr txBox="1"/>
          <p:nvPr>
            <p:ph idx="10" type="dt"/>
          </p:nvPr>
        </p:nvSpPr>
        <p:spPr>
          <a:xfrm>
            <a:off x="8973319" y="6442524"/>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0"/>
          <p:cNvSpPr txBox="1"/>
          <p:nvPr>
            <p:ph idx="11" type="ftr"/>
          </p:nvPr>
        </p:nvSpPr>
        <p:spPr>
          <a:xfrm>
            <a:off x="4032210" y="6442524"/>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0"/>
          <p:cNvSpPr txBox="1"/>
          <p:nvPr>
            <p:ph idx="12" type="sldNum"/>
          </p:nvPr>
        </p:nvSpPr>
        <p:spPr>
          <a:xfrm>
            <a:off x="466432" y="6442524"/>
            <a:ext cx="2755378"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464B56"/>
                </a:solidFill>
                <a:latin typeface="Century Schoolbook"/>
                <a:ea typeface="Century Schoolbook"/>
                <a:cs typeface="Century Schoolbook"/>
                <a:sym typeface="Century Schoolbook"/>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464B56"/>
                </a:solidFill>
                <a:latin typeface="Century Schoolbook"/>
                <a:ea typeface="Century Schoolbook"/>
                <a:cs typeface="Century Schoolbook"/>
                <a:sym typeface="Century Schoolbook"/>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464B56"/>
                </a:solidFill>
                <a:latin typeface="Century Schoolbook"/>
                <a:ea typeface="Century Schoolbook"/>
                <a:cs typeface="Century Schoolbook"/>
                <a:sym typeface="Century Schoolbook"/>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464B56"/>
                </a:solidFill>
                <a:latin typeface="Century Schoolbook"/>
                <a:ea typeface="Century Schoolbook"/>
                <a:cs typeface="Century Schoolbook"/>
                <a:sym typeface="Century Schoolbook"/>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464B56"/>
                </a:solidFill>
                <a:latin typeface="Century Schoolbook"/>
                <a:ea typeface="Century Schoolbook"/>
                <a:cs typeface="Century Schoolbook"/>
                <a:sym typeface="Century Schoolbook"/>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464B56"/>
                </a:solidFill>
                <a:latin typeface="Century Schoolbook"/>
                <a:ea typeface="Century Schoolbook"/>
                <a:cs typeface="Century Schoolbook"/>
                <a:sym typeface="Century Schoolbook"/>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464B56"/>
                </a:solidFill>
                <a:latin typeface="Century Schoolbook"/>
                <a:ea typeface="Century Schoolbook"/>
                <a:cs typeface="Century Schoolbook"/>
                <a:sym typeface="Century Schoolbook"/>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464B56"/>
                </a:solidFill>
                <a:latin typeface="Century Schoolbook"/>
                <a:ea typeface="Century Schoolbook"/>
                <a:cs typeface="Century Schoolbook"/>
                <a:sym typeface="Century Schoolbook"/>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464B56"/>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sp>
        <p:nvSpPr>
          <p:cNvPr id="52" name="Google Shape;52;p20"/>
          <p:cNvSpPr/>
          <p:nvPr/>
        </p:nvSpPr>
        <p:spPr>
          <a:xfrm>
            <a:off x="4456113" y="31750"/>
            <a:ext cx="0" cy="1588"/>
          </a:xfrm>
          <a:custGeom>
            <a:rect b="b" l="l" r="r" t="t"/>
            <a:pathLst>
              <a:path extrusionOk="0" h="2" w="2">
                <a:moveTo>
                  <a:pt x="0" y="0"/>
                </a:moveTo>
                <a:lnTo>
                  <a:pt x="0" y="0"/>
                </a:lnTo>
                <a:lnTo>
                  <a:pt x="0" y="2"/>
                </a:lnTo>
                <a:lnTo>
                  <a:pt x="0" y="0"/>
                </a:lnTo>
                <a:close/>
              </a:path>
            </a:pathLst>
          </a:custGeom>
          <a:solidFill>
            <a:srgbClr val="30466D"/>
          </a:solidFill>
          <a:ln cap="flat" cmpd="sng" w="9525">
            <a:solidFill>
              <a:srgbClr val="30466D"/>
            </a:solidFill>
            <a:prstDash val="solid"/>
            <a:round/>
            <a:headEnd len="sm" w="sm" type="none"/>
            <a:tailEnd len="sm" w="sm" type="none"/>
          </a:ln>
        </p:spPr>
      </p:sp>
      <p:grpSp>
        <p:nvGrpSpPr>
          <p:cNvPr id="53" name="Google Shape;53;p20" title="Text Container Shape"/>
          <p:cNvGrpSpPr/>
          <p:nvPr/>
        </p:nvGrpSpPr>
        <p:grpSpPr>
          <a:xfrm>
            <a:off x="7320300" y="467784"/>
            <a:ext cx="4875213" cy="5922963"/>
            <a:chOff x="7320300" y="467784"/>
            <a:chExt cx="4875213" cy="5922963"/>
          </a:xfrm>
        </p:grpSpPr>
        <p:sp>
          <p:nvSpPr>
            <p:cNvPr id="54" name="Google Shape;54;p20"/>
            <p:cNvSpPr/>
            <p:nvPr/>
          </p:nvSpPr>
          <p:spPr>
            <a:xfrm>
              <a:off x="7320300" y="467784"/>
              <a:ext cx="4875213" cy="5922963"/>
            </a:xfrm>
            <a:custGeom>
              <a:rect b="b" l="l" r="r" t="t"/>
              <a:pathLst>
                <a:path extrusionOk="0" h="3731" w="307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rgbClr val="474A55"/>
            </a:solidFill>
            <a:ln>
              <a:noFill/>
            </a:ln>
          </p:spPr>
        </p:sp>
        <p:sp>
          <p:nvSpPr>
            <p:cNvPr id="55" name="Google Shape;55;p20"/>
            <p:cNvSpPr/>
            <p:nvPr/>
          </p:nvSpPr>
          <p:spPr>
            <a:xfrm>
              <a:off x="7505469" y="661988"/>
              <a:ext cx="4686300" cy="5543550"/>
            </a:xfrm>
            <a:custGeom>
              <a:rect b="b" l="l" r="r" t="t"/>
              <a:pathLst>
                <a:path extrusionOk="0" h="3492" w="295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lt2"/>
            </a:solidFill>
            <a:ln>
              <a:noFill/>
            </a:ln>
          </p:spPr>
        </p:sp>
        <p:cxnSp>
          <p:nvCxnSpPr>
            <p:cNvPr id="56" name="Google Shape;56;p20"/>
            <p:cNvCxnSpPr/>
            <p:nvPr/>
          </p:nvCxnSpPr>
          <p:spPr>
            <a:xfrm>
              <a:off x="8013399" y="4629095"/>
              <a:ext cx="694944" cy="0"/>
            </a:xfrm>
            <a:prstGeom prst="straightConnector1">
              <a:avLst/>
            </a:prstGeom>
            <a:noFill/>
            <a:ln cap="flat" cmpd="sng" w="38100">
              <a:solidFill>
                <a:schemeClr val="lt2"/>
              </a:solidFill>
              <a:prstDash val="solid"/>
              <a:round/>
              <a:headEnd len="sm" w="sm" type="none"/>
              <a:tailEnd len="sm" w="sm" type="none"/>
            </a:ln>
          </p:spPr>
        </p:cxnSp>
      </p:grpSp>
      <p:sp>
        <p:nvSpPr>
          <p:cNvPr id="57" name="Google Shape;57;p20"/>
          <p:cNvSpPr txBox="1"/>
          <p:nvPr>
            <p:ph type="ctrTitle"/>
          </p:nvPr>
        </p:nvSpPr>
        <p:spPr>
          <a:xfrm>
            <a:off x="7920752" y="1023867"/>
            <a:ext cx="3793678" cy="3349641"/>
          </a:xfrm>
          <a:prstGeom prst="rect">
            <a:avLst/>
          </a:prstGeom>
          <a:noFill/>
          <a:ln>
            <a:noFill/>
          </a:ln>
        </p:spPr>
        <p:txBody>
          <a:bodyPr anchorCtr="0" anchor="t" bIns="45700" lIns="91425" spcFirstLastPara="1" rIns="91425" wrap="square" tIns="45700">
            <a:normAutofit/>
          </a:bodyPr>
          <a:lstStyle>
            <a:lvl1pPr lvl="0" algn="l">
              <a:lnSpc>
                <a:spcPct val="105000"/>
              </a:lnSpc>
              <a:spcBef>
                <a:spcPts val="0"/>
              </a:spcBef>
              <a:spcAft>
                <a:spcPts val="0"/>
              </a:spcAft>
              <a:buClr>
                <a:schemeClr val="lt2"/>
              </a:buClr>
              <a:buSzPts val="3900"/>
              <a:buFont typeface="Century Schoolbook"/>
              <a:buNone/>
              <a:defRPr sz="39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0"/>
          <p:cNvSpPr txBox="1"/>
          <p:nvPr>
            <p:ph idx="1" type="subTitle"/>
          </p:nvPr>
        </p:nvSpPr>
        <p:spPr>
          <a:xfrm>
            <a:off x="7920752" y="4945377"/>
            <a:ext cx="3793678" cy="1037760"/>
          </a:xfrm>
          <a:prstGeom prst="rect">
            <a:avLst/>
          </a:prstGeom>
          <a:noFill/>
          <a:ln>
            <a:noFill/>
          </a:ln>
        </p:spPr>
        <p:txBody>
          <a:bodyPr anchorCtr="0" anchor="t" bIns="45700" lIns="91425" spcFirstLastPara="1" rIns="91425" wrap="square" tIns="45700">
            <a:normAutofit/>
          </a:bodyPr>
          <a:lstStyle>
            <a:lvl1pPr lvl="0" algn="l">
              <a:lnSpc>
                <a:spcPct val="130000"/>
              </a:lnSpc>
              <a:spcBef>
                <a:spcPts val="930"/>
              </a:spcBef>
              <a:spcAft>
                <a:spcPts val="0"/>
              </a:spcAft>
              <a:buClr>
                <a:schemeClr val="lt2"/>
              </a:buClr>
              <a:buSzPts val="2000"/>
              <a:buNone/>
              <a:defRPr sz="2000">
                <a:solidFill>
                  <a:schemeClr val="lt2"/>
                </a:solidFill>
              </a:defRPr>
            </a:lvl1pPr>
            <a:lvl2pPr lvl="1" algn="ctr">
              <a:lnSpc>
                <a:spcPct val="111000"/>
              </a:lnSpc>
              <a:spcBef>
                <a:spcPts val="930"/>
              </a:spcBef>
              <a:spcAft>
                <a:spcPts val="0"/>
              </a:spcAft>
              <a:buClr>
                <a:srgbClr val="464B56"/>
              </a:buClr>
              <a:buSzPts val="2000"/>
              <a:buNone/>
              <a:defRPr sz="2000"/>
            </a:lvl2pPr>
            <a:lvl3pPr lvl="2" algn="ctr">
              <a:lnSpc>
                <a:spcPct val="111000"/>
              </a:lnSpc>
              <a:spcBef>
                <a:spcPts val="930"/>
              </a:spcBef>
              <a:spcAft>
                <a:spcPts val="0"/>
              </a:spcAft>
              <a:buClr>
                <a:srgbClr val="464B56"/>
              </a:buClr>
              <a:buSzPts val="1800"/>
              <a:buNone/>
              <a:defRPr sz="1800"/>
            </a:lvl3pPr>
            <a:lvl4pPr lvl="3" algn="ctr">
              <a:lnSpc>
                <a:spcPct val="111000"/>
              </a:lnSpc>
              <a:spcBef>
                <a:spcPts val="930"/>
              </a:spcBef>
              <a:spcAft>
                <a:spcPts val="0"/>
              </a:spcAft>
              <a:buClr>
                <a:srgbClr val="464B56"/>
              </a:buClr>
              <a:buSzPts val="1600"/>
              <a:buNone/>
              <a:defRPr sz="1600"/>
            </a:lvl4pPr>
            <a:lvl5pPr lvl="4" algn="ctr">
              <a:lnSpc>
                <a:spcPct val="111000"/>
              </a:lnSpc>
              <a:spcBef>
                <a:spcPts val="930"/>
              </a:spcBef>
              <a:spcAft>
                <a:spcPts val="0"/>
              </a:spcAft>
              <a:buClr>
                <a:srgbClr val="464B56"/>
              </a:buClr>
              <a:buSzPts val="1600"/>
              <a:buNone/>
              <a:defRPr sz="1600"/>
            </a:lvl5pPr>
            <a:lvl6pPr lvl="5" algn="ctr">
              <a:lnSpc>
                <a:spcPct val="111000"/>
              </a:lnSpc>
              <a:spcBef>
                <a:spcPts val="930"/>
              </a:spcBef>
              <a:spcAft>
                <a:spcPts val="0"/>
              </a:spcAft>
              <a:buClr>
                <a:srgbClr val="474A55"/>
              </a:buClr>
              <a:buSzPts val="1600"/>
              <a:buNone/>
              <a:defRPr sz="1600"/>
            </a:lvl6pPr>
            <a:lvl7pPr lvl="6" algn="ctr">
              <a:lnSpc>
                <a:spcPct val="111000"/>
              </a:lnSpc>
              <a:spcBef>
                <a:spcPts val="930"/>
              </a:spcBef>
              <a:spcAft>
                <a:spcPts val="0"/>
              </a:spcAft>
              <a:buClr>
                <a:srgbClr val="474A55"/>
              </a:buClr>
              <a:buSzPts val="1600"/>
              <a:buNone/>
              <a:defRPr sz="1600"/>
            </a:lvl7pPr>
            <a:lvl8pPr lvl="7" algn="ctr">
              <a:lnSpc>
                <a:spcPct val="111000"/>
              </a:lnSpc>
              <a:spcBef>
                <a:spcPts val="930"/>
              </a:spcBef>
              <a:spcAft>
                <a:spcPts val="0"/>
              </a:spcAft>
              <a:buClr>
                <a:srgbClr val="474A55"/>
              </a:buClr>
              <a:buSzPts val="1600"/>
              <a:buNone/>
              <a:defRPr sz="1600"/>
            </a:lvl8pPr>
            <a:lvl9pPr lvl="8" algn="ctr">
              <a:lnSpc>
                <a:spcPct val="111000"/>
              </a:lnSpc>
              <a:spcBef>
                <a:spcPts val="930"/>
              </a:spcBef>
              <a:spcAft>
                <a:spcPts val="0"/>
              </a:spcAft>
              <a:buClr>
                <a:srgbClr val="474A55"/>
              </a:buClr>
              <a:buSzPts val="1600"/>
              <a:buNone/>
              <a:defRPr sz="1600"/>
            </a:lvl9pPr>
          </a:lstStyle>
          <a:p/>
        </p:txBody>
      </p:sp>
    </p:spTree>
  </p:cSld>
  <p:clrMapOvr>
    <a:masterClrMapping/>
  </p:clrMapOvr>
  <p:extLst>
    <p:ext uri="{DCECCB84-F9BA-43D5-87BE-67443E8EF086}">
      <p15:sldGuideLst>
        <p15:guide id="1" orient="horz" pos="405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accent1"/>
        </a:solidFill>
      </p:bgPr>
    </p:bg>
    <p:spTree>
      <p:nvGrpSpPr>
        <p:cNvPr id="59" name="Shape 59"/>
        <p:cNvGrpSpPr/>
        <p:nvPr/>
      </p:nvGrpSpPr>
      <p:grpSpPr>
        <a:xfrm>
          <a:off x="0" y="0"/>
          <a:ext cx="0" cy="0"/>
          <a:chOff x="0" y="0"/>
          <a:chExt cx="0" cy="0"/>
        </a:xfrm>
      </p:grpSpPr>
      <p:sp>
        <p:nvSpPr>
          <p:cNvPr id="60" name="Google Shape;60;p21" title="Feather Background"/>
          <p:cNvSpPr/>
          <p:nvPr/>
        </p:nvSpPr>
        <p:spPr>
          <a:xfrm>
            <a:off x="0" y="-4679"/>
            <a:ext cx="12200615" cy="6862679"/>
          </a:xfrm>
          <a:custGeom>
            <a:rect b="b" l="l" r="r" t="t"/>
            <a:pathLst>
              <a:path extrusionOk="0" h="2161" w="3845">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rgbClr val="474A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 name="Google Shape;61;p21" title="Text Container Shape"/>
          <p:cNvGrpSpPr/>
          <p:nvPr/>
        </p:nvGrpSpPr>
        <p:grpSpPr>
          <a:xfrm>
            <a:off x="2452688" y="1262063"/>
            <a:ext cx="7286625" cy="4333875"/>
            <a:chOff x="2452688" y="1262063"/>
            <a:chExt cx="7286625" cy="4333875"/>
          </a:xfrm>
        </p:grpSpPr>
        <p:sp>
          <p:nvSpPr>
            <p:cNvPr id="62" name="Google Shape;62;p21"/>
            <p:cNvSpPr/>
            <p:nvPr/>
          </p:nvSpPr>
          <p:spPr>
            <a:xfrm>
              <a:off x="2452688" y="1262063"/>
              <a:ext cx="7286625" cy="4333875"/>
            </a:xfrm>
            <a:custGeom>
              <a:rect b="b" l="l" r="r" t="t"/>
              <a:pathLst>
                <a:path extrusionOk="0" h="2730" w="459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lt2"/>
            </a:solidFill>
            <a:ln>
              <a:noFill/>
            </a:ln>
          </p:spPr>
        </p:sp>
        <p:sp>
          <p:nvSpPr>
            <p:cNvPr id="63" name="Google Shape;63;p21"/>
            <p:cNvSpPr/>
            <p:nvPr/>
          </p:nvSpPr>
          <p:spPr>
            <a:xfrm>
              <a:off x="2643188" y="1452563"/>
              <a:ext cx="6905625" cy="3952875"/>
            </a:xfrm>
            <a:custGeom>
              <a:rect b="b" l="l" r="r" t="t"/>
              <a:pathLst>
                <a:path extrusionOk="0" h="2490" w="435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a:noFill/>
            </a:ln>
          </p:spPr>
        </p:sp>
        <p:cxnSp>
          <p:nvCxnSpPr>
            <p:cNvPr id="64" name="Google Shape;64;p21"/>
            <p:cNvCxnSpPr/>
            <p:nvPr/>
          </p:nvCxnSpPr>
          <p:spPr>
            <a:xfrm>
              <a:off x="5410200" y="3862794"/>
              <a:ext cx="1371600" cy="0"/>
            </a:xfrm>
            <a:prstGeom prst="straightConnector1">
              <a:avLst/>
            </a:prstGeom>
            <a:noFill/>
            <a:ln cap="flat" cmpd="sng" w="38100">
              <a:solidFill>
                <a:schemeClr val="accent1"/>
              </a:solidFill>
              <a:prstDash val="solid"/>
              <a:round/>
              <a:headEnd len="sm" w="sm" type="none"/>
              <a:tailEnd len="sm" w="sm" type="none"/>
            </a:ln>
          </p:spPr>
        </p:cxnSp>
      </p:grpSp>
      <p:sp>
        <p:nvSpPr>
          <p:cNvPr id="65" name="Google Shape;65;p21"/>
          <p:cNvSpPr txBox="1"/>
          <p:nvPr>
            <p:ph idx="10" type="dt"/>
          </p:nvPr>
        </p:nvSpPr>
        <p:spPr>
          <a:xfrm>
            <a:off x="8984743" y="6296730"/>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1"/>
          <p:cNvSpPr txBox="1"/>
          <p:nvPr>
            <p:ph idx="11" type="ftr"/>
          </p:nvPr>
        </p:nvSpPr>
        <p:spPr>
          <a:xfrm>
            <a:off x="4040910" y="629673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1"/>
          <p:cNvSpPr txBox="1"/>
          <p:nvPr>
            <p:ph idx="12" type="sldNum"/>
          </p:nvPr>
        </p:nvSpPr>
        <p:spPr>
          <a:xfrm>
            <a:off x="464076" y="6296730"/>
            <a:ext cx="2781542"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Century Schoolbook"/>
                <a:ea typeface="Century Schoolbook"/>
                <a:cs typeface="Century Schoolbook"/>
                <a:sym typeface="Century Schoolbook"/>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Century Schoolbook"/>
                <a:ea typeface="Century Schoolbook"/>
                <a:cs typeface="Century Schoolbook"/>
                <a:sym typeface="Century Schoolbook"/>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Century Schoolbook"/>
                <a:ea typeface="Century Schoolbook"/>
                <a:cs typeface="Century Schoolbook"/>
                <a:sym typeface="Century Schoolbook"/>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Century Schoolbook"/>
                <a:ea typeface="Century Schoolbook"/>
                <a:cs typeface="Century Schoolbook"/>
                <a:sym typeface="Century Schoolbook"/>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Century Schoolbook"/>
                <a:ea typeface="Century Schoolbook"/>
                <a:cs typeface="Century Schoolbook"/>
                <a:sym typeface="Century Schoolbook"/>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Century Schoolbook"/>
                <a:ea typeface="Century Schoolbook"/>
                <a:cs typeface="Century Schoolbook"/>
                <a:sym typeface="Century Schoolbook"/>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Century Schoolbook"/>
                <a:ea typeface="Century Schoolbook"/>
                <a:cs typeface="Century Schoolbook"/>
                <a:sym typeface="Century Schoolbook"/>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Century Schoolbook"/>
                <a:ea typeface="Century Schoolbook"/>
                <a:cs typeface="Century Schoolbook"/>
                <a:sym typeface="Century Schoolbook"/>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2"/>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sp>
        <p:nvSpPr>
          <p:cNvPr id="68" name="Google Shape;68;p21"/>
          <p:cNvSpPr txBox="1"/>
          <p:nvPr>
            <p:ph type="title"/>
          </p:nvPr>
        </p:nvSpPr>
        <p:spPr>
          <a:xfrm>
            <a:off x="3162301" y="1830579"/>
            <a:ext cx="5859724" cy="1841715"/>
          </a:xfrm>
          <a:prstGeom prst="rect">
            <a:avLst/>
          </a:prstGeom>
          <a:noFill/>
          <a:ln>
            <a:noFill/>
          </a:ln>
        </p:spPr>
        <p:txBody>
          <a:bodyPr anchorCtr="0" anchor="t" bIns="45700" lIns="91425" spcFirstLastPara="1" rIns="91425" wrap="square" tIns="45700">
            <a:normAutofit/>
          </a:bodyPr>
          <a:lstStyle>
            <a:lvl1pPr lvl="0" algn="ctr">
              <a:lnSpc>
                <a:spcPct val="105000"/>
              </a:lnSpc>
              <a:spcBef>
                <a:spcPts val="0"/>
              </a:spcBef>
              <a:spcAft>
                <a:spcPts val="0"/>
              </a:spcAft>
              <a:buClr>
                <a:srgbClr val="464B56"/>
              </a:buClr>
              <a:buSzPts val="3900"/>
              <a:buFont typeface="Century Schoolbook"/>
              <a:buNone/>
              <a:defRPr sz="3900">
                <a:solidFill>
                  <a:srgbClr val="464B5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1"/>
          <p:cNvSpPr txBox="1"/>
          <p:nvPr>
            <p:ph idx="1" type="body"/>
          </p:nvPr>
        </p:nvSpPr>
        <p:spPr>
          <a:xfrm>
            <a:off x="3814584" y="4176131"/>
            <a:ext cx="4566474" cy="1038807"/>
          </a:xfrm>
          <a:prstGeom prst="rect">
            <a:avLst/>
          </a:prstGeom>
          <a:noFill/>
          <a:ln>
            <a:noFill/>
          </a:ln>
        </p:spPr>
        <p:txBody>
          <a:bodyPr anchorCtr="0" anchor="t" bIns="45700" lIns="91425" spcFirstLastPara="1" rIns="91425" wrap="square" tIns="45700">
            <a:normAutofit/>
          </a:bodyPr>
          <a:lstStyle>
            <a:lvl1pPr indent="-228600" lvl="0" marL="457200" algn="ctr">
              <a:lnSpc>
                <a:spcPct val="130000"/>
              </a:lnSpc>
              <a:spcBef>
                <a:spcPts val="0"/>
              </a:spcBef>
              <a:spcAft>
                <a:spcPts val="0"/>
              </a:spcAft>
              <a:buClr>
                <a:srgbClr val="464B56"/>
              </a:buClr>
              <a:buSzPts val="2000"/>
              <a:buNone/>
              <a:defRPr sz="2000">
                <a:solidFill>
                  <a:srgbClr val="464B56"/>
                </a:solidFill>
              </a:defRPr>
            </a:lvl1pPr>
            <a:lvl2pPr indent="-228600" lvl="1" marL="914400" algn="l">
              <a:lnSpc>
                <a:spcPct val="111000"/>
              </a:lnSpc>
              <a:spcBef>
                <a:spcPts val="930"/>
              </a:spcBef>
              <a:spcAft>
                <a:spcPts val="0"/>
              </a:spcAft>
              <a:buClr>
                <a:srgbClr val="888888"/>
              </a:buClr>
              <a:buSzPts val="2000"/>
              <a:buNone/>
              <a:defRPr sz="2000">
                <a:solidFill>
                  <a:srgbClr val="888888"/>
                </a:solidFill>
              </a:defRPr>
            </a:lvl2pPr>
            <a:lvl3pPr indent="-228600" lvl="2" marL="1371600" algn="l">
              <a:lnSpc>
                <a:spcPct val="111000"/>
              </a:lnSpc>
              <a:spcBef>
                <a:spcPts val="930"/>
              </a:spcBef>
              <a:spcAft>
                <a:spcPts val="0"/>
              </a:spcAft>
              <a:buClr>
                <a:srgbClr val="888888"/>
              </a:buClr>
              <a:buSzPts val="1800"/>
              <a:buNone/>
              <a:defRPr sz="1800">
                <a:solidFill>
                  <a:srgbClr val="888888"/>
                </a:solidFill>
              </a:defRPr>
            </a:lvl3pPr>
            <a:lvl4pPr indent="-228600" lvl="3" marL="1828800" algn="l">
              <a:lnSpc>
                <a:spcPct val="111000"/>
              </a:lnSpc>
              <a:spcBef>
                <a:spcPts val="930"/>
              </a:spcBef>
              <a:spcAft>
                <a:spcPts val="0"/>
              </a:spcAft>
              <a:buClr>
                <a:srgbClr val="888888"/>
              </a:buClr>
              <a:buSzPts val="1600"/>
              <a:buNone/>
              <a:defRPr sz="1600">
                <a:solidFill>
                  <a:srgbClr val="888888"/>
                </a:solidFill>
              </a:defRPr>
            </a:lvl4pPr>
            <a:lvl5pPr indent="-228600" lvl="4" marL="2286000" algn="l">
              <a:lnSpc>
                <a:spcPct val="111000"/>
              </a:lnSpc>
              <a:spcBef>
                <a:spcPts val="930"/>
              </a:spcBef>
              <a:spcAft>
                <a:spcPts val="0"/>
              </a:spcAft>
              <a:buClr>
                <a:srgbClr val="888888"/>
              </a:buClr>
              <a:buSzPts val="1600"/>
              <a:buNone/>
              <a:defRPr sz="1600">
                <a:solidFill>
                  <a:srgbClr val="888888"/>
                </a:solidFill>
              </a:defRPr>
            </a:lvl5pPr>
            <a:lvl6pPr indent="-228600" lvl="5" marL="2743200" algn="l">
              <a:lnSpc>
                <a:spcPct val="111000"/>
              </a:lnSpc>
              <a:spcBef>
                <a:spcPts val="930"/>
              </a:spcBef>
              <a:spcAft>
                <a:spcPts val="0"/>
              </a:spcAft>
              <a:buClr>
                <a:srgbClr val="888888"/>
              </a:buClr>
              <a:buSzPts val="1600"/>
              <a:buNone/>
              <a:defRPr sz="1600">
                <a:solidFill>
                  <a:srgbClr val="888888"/>
                </a:solidFill>
              </a:defRPr>
            </a:lvl6pPr>
            <a:lvl7pPr indent="-228600" lvl="6" marL="3200400" algn="l">
              <a:lnSpc>
                <a:spcPct val="111000"/>
              </a:lnSpc>
              <a:spcBef>
                <a:spcPts val="930"/>
              </a:spcBef>
              <a:spcAft>
                <a:spcPts val="0"/>
              </a:spcAft>
              <a:buClr>
                <a:srgbClr val="888888"/>
              </a:buClr>
              <a:buSzPts val="1600"/>
              <a:buNone/>
              <a:defRPr sz="1600">
                <a:solidFill>
                  <a:srgbClr val="888888"/>
                </a:solidFill>
              </a:defRPr>
            </a:lvl7pPr>
            <a:lvl8pPr indent="-228600" lvl="7" marL="3657600" algn="l">
              <a:lnSpc>
                <a:spcPct val="111000"/>
              </a:lnSpc>
              <a:spcBef>
                <a:spcPts val="930"/>
              </a:spcBef>
              <a:spcAft>
                <a:spcPts val="0"/>
              </a:spcAft>
              <a:buClr>
                <a:srgbClr val="888888"/>
              </a:buClr>
              <a:buSzPts val="1600"/>
              <a:buNone/>
              <a:defRPr sz="1600">
                <a:solidFill>
                  <a:srgbClr val="888888"/>
                </a:solidFill>
              </a:defRPr>
            </a:lvl8pPr>
            <a:lvl9pPr indent="-228600" lvl="8" marL="4114800" algn="l">
              <a:lnSpc>
                <a:spcPct val="111000"/>
              </a:lnSpc>
              <a:spcBef>
                <a:spcPts val="93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0" name="Shape 70"/>
        <p:cNvGrpSpPr/>
        <p:nvPr/>
      </p:nvGrpSpPr>
      <p:grpSpPr>
        <a:xfrm>
          <a:off x="0" y="0"/>
          <a:ext cx="0" cy="0"/>
          <a:chOff x="0" y="0"/>
          <a:chExt cx="0" cy="0"/>
        </a:xfrm>
      </p:grpSpPr>
      <p:sp>
        <p:nvSpPr>
          <p:cNvPr id="71" name="Google Shape;71;p22"/>
          <p:cNvSpPr txBox="1"/>
          <p:nvPr>
            <p:ph type="title"/>
          </p:nvPr>
        </p:nvSpPr>
        <p:spPr>
          <a:xfrm>
            <a:off x="2933698" y="566928"/>
            <a:ext cx="8770573" cy="1563624"/>
          </a:xfrm>
          <a:prstGeom prst="rect">
            <a:avLst/>
          </a:prstGeom>
          <a:noFill/>
          <a:ln>
            <a:noFill/>
          </a:ln>
        </p:spPr>
        <p:txBody>
          <a:bodyPr anchorCtr="0" anchor="t" bIns="45700" lIns="91425" spcFirstLastPara="1" rIns="91425" wrap="square" tIns="45700">
            <a:normAutofit/>
          </a:bodyPr>
          <a:lstStyle>
            <a:lvl1pPr lvl="0" algn="l">
              <a:lnSpc>
                <a:spcPct val="99000"/>
              </a:lnSpc>
              <a:spcBef>
                <a:spcPts val="0"/>
              </a:spcBef>
              <a:spcAft>
                <a:spcPts val="0"/>
              </a:spcAft>
              <a:buClr>
                <a:srgbClr val="464B5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2"/>
          <p:cNvSpPr txBox="1"/>
          <p:nvPr>
            <p:ph idx="1" type="body"/>
          </p:nvPr>
        </p:nvSpPr>
        <p:spPr>
          <a:xfrm>
            <a:off x="2933699" y="2456408"/>
            <a:ext cx="416052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9000"/>
              </a:lnSpc>
              <a:spcBef>
                <a:spcPts val="930"/>
              </a:spcBef>
              <a:spcAft>
                <a:spcPts val="0"/>
              </a:spcAft>
              <a:buClr>
                <a:schemeClr val="accent2"/>
              </a:buClr>
              <a:buSzPts val="2400"/>
              <a:buNone/>
              <a:defRPr b="0" sz="2400">
                <a:solidFill>
                  <a:schemeClr val="accent2"/>
                </a:solidFill>
              </a:defRPr>
            </a:lvl1pPr>
            <a:lvl2pPr indent="-228600" lvl="1" marL="914400" algn="l">
              <a:lnSpc>
                <a:spcPct val="111000"/>
              </a:lnSpc>
              <a:spcBef>
                <a:spcPts val="930"/>
              </a:spcBef>
              <a:spcAft>
                <a:spcPts val="0"/>
              </a:spcAft>
              <a:buClr>
                <a:srgbClr val="464B56"/>
              </a:buClr>
              <a:buSzPts val="2000"/>
              <a:buNone/>
              <a:defRPr b="1" sz="2000"/>
            </a:lvl2pPr>
            <a:lvl3pPr indent="-228600" lvl="2" marL="1371600" algn="l">
              <a:lnSpc>
                <a:spcPct val="111000"/>
              </a:lnSpc>
              <a:spcBef>
                <a:spcPts val="930"/>
              </a:spcBef>
              <a:spcAft>
                <a:spcPts val="0"/>
              </a:spcAft>
              <a:buClr>
                <a:srgbClr val="464B56"/>
              </a:buClr>
              <a:buSzPts val="1800"/>
              <a:buNone/>
              <a:defRPr b="1" sz="1800"/>
            </a:lvl3pPr>
            <a:lvl4pPr indent="-228600" lvl="3" marL="1828800" algn="l">
              <a:lnSpc>
                <a:spcPct val="111000"/>
              </a:lnSpc>
              <a:spcBef>
                <a:spcPts val="930"/>
              </a:spcBef>
              <a:spcAft>
                <a:spcPts val="0"/>
              </a:spcAft>
              <a:buClr>
                <a:srgbClr val="464B56"/>
              </a:buClr>
              <a:buSzPts val="1600"/>
              <a:buNone/>
              <a:defRPr b="1" sz="1600"/>
            </a:lvl4pPr>
            <a:lvl5pPr indent="-228600" lvl="4" marL="2286000" algn="l">
              <a:lnSpc>
                <a:spcPct val="111000"/>
              </a:lnSpc>
              <a:spcBef>
                <a:spcPts val="930"/>
              </a:spcBef>
              <a:spcAft>
                <a:spcPts val="0"/>
              </a:spcAft>
              <a:buClr>
                <a:srgbClr val="464B56"/>
              </a:buClr>
              <a:buSzPts val="1600"/>
              <a:buNone/>
              <a:defRPr b="1" sz="1600"/>
            </a:lvl5pPr>
            <a:lvl6pPr indent="-228600" lvl="5" marL="2743200" algn="l">
              <a:lnSpc>
                <a:spcPct val="111000"/>
              </a:lnSpc>
              <a:spcBef>
                <a:spcPts val="930"/>
              </a:spcBef>
              <a:spcAft>
                <a:spcPts val="0"/>
              </a:spcAft>
              <a:buClr>
                <a:srgbClr val="474A55"/>
              </a:buClr>
              <a:buSzPts val="1600"/>
              <a:buNone/>
              <a:defRPr b="1" sz="1600"/>
            </a:lvl6pPr>
            <a:lvl7pPr indent="-228600" lvl="6" marL="3200400" algn="l">
              <a:lnSpc>
                <a:spcPct val="111000"/>
              </a:lnSpc>
              <a:spcBef>
                <a:spcPts val="930"/>
              </a:spcBef>
              <a:spcAft>
                <a:spcPts val="0"/>
              </a:spcAft>
              <a:buClr>
                <a:srgbClr val="474A55"/>
              </a:buClr>
              <a:buSzPts val="1600"/>
              <a:buNone/>
              <a:defRPr b="1" sz="1600"/>
            </a:lvl7pPr>
            <a:lvl8pPr indent="-228600" lvl="7" marL="3657600" algn="l">
              <a:lnSpc>
                <a:spcPct val="111000"/>
              </a:lnSpc>
              <a:spcBef>
                <a:spcPts val="930"/>
              </a:spcBef>
              <a:spcAft>
                <a:spcPts val="0"/>
              </a:spcAft>
              <a:buClr>
                <a:srgbClr val="474A55"/>
              </a:buClr>
              <a:buSzPts val="1600"/>
              <a:buNone/>
              <a:defRPr b="1" sz="1600"/>
            </a:lvl8pPr>
            <a:lvl9pPr indent="-228600" lvl="8" marL="4114800" algn="l">
              <a:lnSpc>
                <a:spcPct val="111000"/>
              </a:lnSpc>
              <a:spcBef>
                <a:spcPts val="930"/>
              </a:spcBef>
              <a:spcAft>
                <a:spcPts val="0"/>
              </a:spcAft>
              <a:buClr>
                <a:srgbClr val="474A55"/>
              </a:buClr>
              <a:buSzPts val="1600"/>
              <a:buNone/>
              <a:defRPr b="1" sz="1600"/>
            </a:lvl9pPr>
          </a:lstStyle>
          <a:p/>
        </p:txBody>
      </p:sp>
      <p:sp>
        <p:nvSpPr>
          <p:cNvPr id="73" name="Google Shape;73;p22"/>
          <p:cNvSpPr txBox="1"/>
          <p:nvPr>
            <p:ph idx="2" type="body"/>
          </p:nvPr>
        </p:nvSpPr>
        <p:spPr>
          <a:xfrm>
            <a:off x="2933699" y="3316639"/>
            <a:ext cx="4160520" cy="2779361"/>
          </a:xfrm>
          <a:prstGeom prst="rect">
            <a:avLst/>
          </a:prstGeom>
          <a:noFill/>
          <a:ln>
            <a:noFill/>
          </a:ln>
        </p:spPr>
        <p:txBody>
          <a:bodyPr anchorCtr="0" anchor="t" bIns="45700" lIns="91425" spcFirstLastPara="1" rIns="91425" wrap="square" tIns="45700">
            <a:norm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74" name="Google Shape;74;p22"/>
          <p:cNvSpPr txBox="1"/>
          <p:nvPr>
            <p:ph idx="3" type="body"/>
          </p:nvPr>
        </p:nvSpPr>
        <p:spPr>
          <a:xfrm>
            <a:off x="7543751" y="2456408"/>
            <a:ext cx="416052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9000"/>
              </a:lnSpc>
              <a:spcBef>
                <a:spcPts val="930"/>
              </a:spcBef>
              <a:spcAft>
                <a:spcPts val="0"/>
              </a:spcAft>
              <a:buClr>
                <a:schemeClr val="accent2"/>
              </a:buClr>
              <a:buSzPts val="2400"/>
              <a:buNone/>
              <a:defRPr b="0" sz="2400">
                <a:solidFill>
                  <a:schemeClr val="accent2"/>
                </a:solidFill>
              </a:defRPr>
            </a:lvl1pPr>
            <a:lvl2pPr indent="-228600" lvl="1" marL="914400" algn="l">
              <a:lnSpc>
                <a:spcPct val="111000"/>
              </a:lnSpc>
              <a:spcBef>
                <a:spcPts val="930"/>
              </a:spcBef>
              <a:spcAft>
                <a:spcPts val="0"/>
              </a:spcAft>
              <a:buClr>
                <a:srgbClr val="464B56"/>
              </a:buClr>
              <a:buSzPts val="2000"/>
              <a:buNone/>
              <a:defRPr b="1" sz="2000"/>
            </a:lvl2pPr>
            <a:lvl3pPr indent="-228600" lvl="2" marL="1371600" algn="l">
              <a:lnSpc>
                <a:spcPct val="111000"/>
              </a:lnSpc>
              <a:spcBef>
                <a:spcPts val="930"/>
              </a:spcBef>
              <a:spcAft>
                <a:spcPts val="0"/>
              </a:spcAft>
              <a:buClr>
                <a:srgbClr val="464B56"/>
              </a:buClr>
              <a:buSzPts val="1800"/>
              <a:buNone/>
              <a:defRPr b="1" sz="1800"/>
            </a:lvl3pPr>
            <a:lvl4pPr indent="-228600" lvl="3" marL="1828800" algn="l">
              <a:lnSpc>
                <a:spcPct val="111000"/>
              </a:lnSpc>
              <a:spcBef>
                <a:spcPts val="930"/>
              </a:spcBef>
              <a:spcAft>
                <a:spcPts val="0"/>
              </a:spcAft>
              <a:buClr>
                <a:srgbClr val="464B56"/>
              </a:buClr>
              <a:buSzPts val="1600"/>
              <a:buNone/>
              <a:defRPr b="1" sz="1600"/>
            </a:lvl4pPr>
            <a:lvl5pPr indent="-228600" lvl="4" marL="2286000" algn="l">
              <a:lnSpc>
                <a:spcPct val="111000"/>
              </a:lnSpc>
              <a:spcBef>
                <a:spcPts val="930"/>
              </a:spcBef>
              <a:spcAft>
                <a:spcPts val="0"/>
              </a:spcAft>
              <a:buClr>
                <a:srgbClr val="464B56"/>
              </a:buClr>
              <a:buSzPts val="1600"/>
              <a:buNone/>
              <a:defRPr b="1" sz="1600"/>
            </a:lvl5pPr>
            <a:lvl6pPr indent="-228600" lvl="5" marL="2743200" algn="l">
              <a:lnSpc>
                <a:spcPct val="111000"/>
              </a:lnSpc>
              <a:spcBef>
                <a:spcPts val="930"/>
              </a:spcBef>
              <a:spcAft>
                <a:spcPts val="0"/>
              </a:spcAft>
              <a:buClr>
                <a:srgbClr val="474A55"/>
              </a:buClr>
              <a:buSzPts val="1600"/>
              <a:buNone/>
              <a:defRPr b="1" sz="1600"/>
            </a:lvl6pPr>
            <a:lvl7pPr indent="-228600" lvl="6" marL="3200400" algn="l">
              <a:lnSpc>
                <a:spcPct val="111000"/>
              </a:lnSpc>
              <a:spcBef>
                <a:spcPts val="930"/>
              </a:spcBef>
              <a:spcAft>
                <a:spcPts val="0"/>
              </a:spcAft>
              <a:buClr>
                <a:srgbClr val="474A55"/>
              </a:buClr>
              <a:buSzPts val="1600"/>
              <a:buNone/>
              <a:defRPr b="1" sz="1600"/>
            </a:lvl7pPr>
            <a:lvl8pPr indent="-228600" lvl="7" marL="3657600" algn="l">
              <a:lnSpc>
                <a:spcPct val="111000"/>
              </a:lnSpc>
              <a:spcBef>
                <a:spcPts val="930"/>
              </a:spcBef>
              <a:spcAft>
                <a:spcPts val="0"/>
              </a:spcAft>
              <a:buClr>
                <a:srgbClr val="474A55"/>
              </a:buClr>
              <a:buSzPts val="1600"/>
              <a:buNone/>
              <a:defRPr b="1" sz="1600"/>
            </a:lvl8pPr>
            <a:lvl9pPr indent="-228600" lvl="8" marL="4114800" algn="l">
              <a:lnSpc>
                <a:spcPct val="111000"/>
              </a:lnSpc>
              <a:spcBef>
                <a:spcPts val="930"/>
              </a:spcBef>
              <a:spcAft>
                <a:spcPts val="0"/>
              </a:spcAft>
              <a:buClr>
                <a:srgbClr val="474A55"/>
              </a:buClr>
              <a:buSzPts val="1600"/>
              <a:buNone/>
              <a:defRPr b="1" sz="1600"/>
            </a:lvl9pPr>
          </a:lstStyle>
          <a:p/>
        </p:txBody>
      </p:sp>
      <p:sp>
        <p:nvSpPr>
          <p:cNvPr id="75" name="Google Shape;75;p22"/>
          <p:cNvSpPr txBox="1"/>
          <p:nvPr>
            <p:ph idx="4" type="body"/>
          </p:nvPr>
        </p:nvSpPr>
        <p:spPr>
          <a:xfrm>
            <a:off x="7543751" y="3316639"/>
            <a:ext cx="4160520" cy="2779361"/>
          </a:xfrm>
          <a:prstGeom prst="rect">
            <a:avLst/>
          </a:prstGeom>
          <a:noFill/>
          <a:ln>
            <a:noFill/>
          </a:ln>
        </p:spPr>
        <p:txBody>
          <a:bodyPr anchorCtr="0" anchor="t" bIns="45700" lIns="91425" spcFirstLastPara="1" rIns="91425" wrap="square" tIns="45700">
            <a:norm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76" name="Google Shape;76;p22"/>
          <p:cNvSpPr txBox="1"/>
          <p:nvPr>
            <p:ph idx="10" type="dt"/>
          </p:nvPr>
        </p:nvSpPr>
        <p:spPr>
          <a:xfrm>
            <a:off x="8961071" y="629661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2"/>
          <p:cNvSpPr txBox="1"/>
          <p:nvPr>
            <p:ph idx="11" type="ftr"/>
          </p:nvPr>
        </p:nvSpPr>
        <p:spPr>
          <a:xfrm>
            <a:off x="2933699" y="6296615"/>
            <a:ext cx="566737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2"/>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79" name="Shape 79"/>
        <p:cNvGrpSpPr/>
        <p:nvPr/>
      </p:nvGrpSpPr>
      <p:grpSpPr>
        <a:xfrm>
          <a:off x="0" y="0"/>
          <a:ext cx="0" cy="0"/>
          <a:chOff x="0" y="0"/>
          <a:chExt cx="0" cy="0"/>
        </a:xfrm>
      </p:grpSpPr>
      <p:sp>
        <p:nvSpPr>
          <p:cNvPr id="80" name="Google Shape;80;p23" title="Feather"/>
          <p:cNvSpPr/>
          <p:nvPr/>
        </p:nvSpPr>
        <p:spPr>
          <a:xfrm flipH="1" rot="2047334">
            <a:off x="8572457" y="453681"/>
            <a:ext cx="3409445" cy="5857295"/>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3"/>
          <p:cNvSpPr txBox="1"/>
          <p:nvPr>
            <p:ph type="title"/>
          </p:nvPr>
        </p:nvSpPr>
        <p:spPr>
          <a:xfrm>
            <a:off x="8476488" y="1503907"/>
            <a:ext cx="3227715" cy="1687924"/>
          </a:xfrm>
          <a:prstGeom prst="rect">
            <a:avLst/>
          </a:prstGeom>
          <a:noFill/>
          <a:ln>
            <a:noFill/>
          </a:ln>
        </p:spPr>
        <p:txBody>
          <a:bodyPr anchorCtr="0" anchor="b" bIns="45700" lIns="91425" spcFirstLastPara="1" rIns="91425" wrap="square" tIns="45700">
            <a:normAutofit/>
          </a:bodyPr>
          <a:lstStyle>
            <a:lvl1pPr lvl="0" algn="l">
              <a:lnSpc>
                <a:spcPct val="104000"/>
              </a:lnSpc>
              <a:spcBef>
                <a:spcPts val="0"/>
              </a:spcBef>
              <a:spcAft>
                <a:spcPts val="0"/>
              </a:spcAft>
              <a:buClr>
                <a:srgbClr val="464B56"/>
              </a:buClr>
              <a:buSzPts val="3400"/>
              <a:buFont typeface="Century Schoolbook"/>
              <a:buNone/>
              <a:defRPr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3"/>
          <p:cNvSpPr txBox="1"/>
          <p:nvPr>
            <p:ph idx="1" type="body"/>
          </p:nvPr>
        </p:nvSpPr>
        <p:spPr>
          <a:xfrm>
            <a:off x="487730" y="441414"/>
            <a:ext cx="7597040" cy="5654586"/>
          </a:xfrm>
          <a:prstGeom prst="rect">
            <a:avLst/>
          </a:prstGeom>
          <a:noFill/>
          <a:ln>
            <a:noFill/>
          </a:ln>
        </p:spPr>
        <p:txBody>
          <a:bodyPr anchorCtr="0" anchor="t" bIns="45700" lIns="91425" spcFirstLastPara="1" rIns="91425" wrap="square" tIns="45700">
            <a:normAutofit/>
          </a:bodyPr>
          <a:lstStyle>
            <a:lvl1pPr indent="-355600" lvl="0" marL="457200" algn="l">
              <a:lnSpc>
                <a:spcPct val="111000"/>
              </a:lnSpc>
              <a:spcBef>
                <a:spcPts val="930"/>
              </a:spcBef>
              <a:spcAft>
                <a:spcPts val="0"/>
              </a:spcAft>
              <a:buClr>
                <a:srgbClr val="464B56"/>
              </a:buClr>
              <a:buSzPts val="2000"/>
              <a:buChar char="–"/>
              <a:defRPr sz="2000"/>
            </a:lvl1pPr>
            <a:lvl2pPr indent="-342900" lvl="1" marL="914400" algn="l">
              <a:lnSpc>
                <a:spcPct val="111000"/>
              </a:lnSpc>
              <a:spcBef>
                <a:spcPts val="930"/>
              </a:spcBef>
              <a:spcAft>
                <a:spcPts val="0"/>
              </a:spcAft>
              <a:buClr>
                <a:srgbClr val="464B56"/>
              </a:buClr>
              <a:buSzPts val="1800"/>
              <a:buChar char="–"/>
              <a:defRPr sz="1800"/>
            </a:lvl2pPr>
            <a:lvl3pPr indent="-330200" lvl="2" marL="1371600" algn="l">
              <a:lnSpc>
                <a:spcPct val="111000"/>
              </a:lnSpc>
              <a:spcBef>
                <a:spcPts val="930"/>
              </a:spcBef>
              <a:spcAft>
                <a:spcPts val="0"/>
              </a:spcAft>
              <a:buClr>
                <a:srgbClr val="464B56"/>
              </a:buClr>
              <a:buSzPts val="1600"/>
              <a:buChar char="–"/>
              <a:defRPr sz="1600"/>
            </a:lvl3pPr>
            <a:lvl4pPr indent="-317500" lvl="3" marL="1828800" algn="l">
              <a:lnSpc>
                <a:spcPct val="111000"/>
              </a:lnSpc>
              <a:spcBef>
                <a:spcPts val="930"/>
              </a:spcBef>
              <a:spcAft>
                <a:spcPts val="0"/>
              </a:spcAft>
              <a:buClr>
                <a:srgbClr val="464B56"/>
              </a:buClr>
              <a:buSzPts val="1400"/>
              <a:buChar char="–"/>
              <a:defRPr sz="1400"/>
            </a:lvl4pPr>
            <a:lvl5pPr indent="-317500" lvl="4" marL="2286000" algn="l">
              <a:lnSpc>
                <a:spcPct val="111000"/>
              </a:lnSpc>
              <a:spcBef>
                <a:spcPts val="930"/>
              </a:spcBef>
              <a:spcAft>
                <a:spcPts val="0"/>
              </a:spcAft>
              <a:buClr>
                <a:srgbClr val="464B56"/>
              </a:buClr>
              <a:buSzPts val="1400"/>
              <a:buChar char="–"/>
              <a:defRPr sz="1400"/>
            </a:lvl5pPr>
            <a:lvl6pPr indent="-317500" lvl="5" marL="2743200" algn="l">
              <a:lnSpc>
                <a:spcPct val="111000"/>
              </a:lnSpc>
              <a:spcBef>
                <a:spcPts val="930"/>
              </a:spcBef>
              <a:spcAft>
                <a:spcPts val="0"/>
              </a:spcAft>
              <a:buClr>
                <a:srgbClr val="474A55"/>
              </a:buClr>
              <a:buSzPts val="1400"/>
              <a:buChar char="–"/>
              <a:defRPr sz="1400"/>
            </a:lvl6pPr>
            <a:lvl7pPr indent="-317500" lvl="6" marL="3200400" algn="l">
              <a:lnSpc>
                <a:spcPct val="111000"/>
              </a:lnSpc>
              <a:spcBef>
                <a:spcPts val="930"/>
              </a:spcBef>
              <a:spcAft>
                <a:spcPts val="0"/>
              </a:spcAft>
              <a:buClr>
                <a:srgbClr val="474A55"/>
              </a:buClr>
              <a:buSzPts val="1400"/>
              <a:buChar char="–"/>
              <a:defRPr sz="1400"/>
            </a:lvl7pPr>
            <a:lvl8pPr indent="-317500" lvl="7" marL="3657600" algn="l">
              <a:lnSpc>
                <a:spcPct val="111000"/>
              </a:lnSpc>
              <a:spcBef>
                <a:spcPts val="930"/>
              </a:spcBef>
              <a:spcAft>
                <a:spcPts val="0"/>
              </a:spcAft>
              <a:buClr>
                <a:srgbClr val="474A55"/>
              </a:buClr>
              <a:buSzPts val="1400"/>
              <a:buChar char="–"/>
              <a:defRPr sz="1400"/>
            </a:lvl8pPr>
            <a:lvl9pPr indent="-317500" lvl="8" marL="4114800" algn="l">
              <a:lnSpc>
                <a:spcPct val="111000"/>
              </a:lnSpc>
              <a:spcBef>
                <a:spcPts val="930"/>
              </a:spcBef>
              <a:spcAft>
                <a:spcPts val="0"/>
              </a:spcAft>
              <a:buClr>
                <a:srgbClr val="474A55"/>
              </a:buClr>
              <a:buSzPts val="1400"/>
              <a:buChar char="–"/>
              <a:defRPr sz="1400"/>
            </a:lvl9pPr>
          </a:lstStyle>
          <a:p/>
        </p:txBody>
      </p:sp>
      <p:sp>
        <p:nvSpPr>
          <p:cNvPr id="83" name="Google Shape;83;p23"/>
          <p:cNvSpPr txBox="1"/>
          <p:nvPr>
            <p:ph idx="2" type="body"/>
          </p:nvPr>
        </p:nvSpPr>
        <p:spPr>
          <a:xfrm>
            <a:off x="8476488" y="3223803"/>
            <a:ext cx="3227715" cy="2872197"/>
          </a:xfrm>
          <a:prstGeom prst="rect">
            <a:avLst/>
          </a:prstGeom>
          <a:noFill/>
          <a:ln>
            <a:noFill/>
          </a:ln>
        </p:spPr>
        <p:txBody>
          <a:bodyPr anchorCtr="0" anchor="t" bIns="45700" lIns="91425" spcFirstLastPara="1" rIns="91425" wrap="square" tIns="45700">
            <a:normAutofit/>
          </a:bodyPr>
          <a:lstStyle>
            <a:lvl1pPr indent="-228600" lvl="0" marL="457200" algn="l">
              <a:lnSpc>
                <a:spcPct val="111000"/>
              </a:lnSpc>
              <a:spcBef>
                <a:spcPts val="1400"/>
              </a:spcBef>
              <a:spcAft>
                <a:spcPts val="0"/>
              </a:spcAft>
              <a:buClr>
                <a:srgbClr val="464B56"/>
              </a:buClr>
              <a:buSzPts val="1600"/>
              <a:buNone/>
              <a:defRPr sz="1600"/>
            </a:lvl1pPr>
            <a:lvl2pPr indent="-228600" lvl="1" marL="914400" algn="l">
              <a:lnSpc>
                <a:spcPct val="111000"/>
              </a:lnSpc>
              <a:spcBef>
                <a:spcPts val="930"/>
              </a:spcBef>
              <a:spcAft>
                <a:spcPts val="0"/>
              </a:spcAft>
              <a:buClr>
                <a:srgbClr val="464B56"/>
              </a:buClr>
              <a:buSzPts val="1400"/>
              <a:buNone/>
              <a:defRPr sz="1400"/>
            </a:lvl2pPr>
            <a:lvl3pPr indent="-228600" lvl="2" marL="1371600" algn="l">
              <a:lnSpc>
                <a:spcPct val="111000"/>
              </a:lnSpc>
              <a:spcBef>
                <a:spcPts val="930"/>
              </a:spcBef>
              <a:spcAft>
                <a:spcPts val="0"/>
              </a:spcAft>
              <a:buClr>
                <a:srgbClr val="464B56"/>
              </a:buClr>
              <a:buSzPts val="1200"/>
              <a:buNone/>
              <a:defRPr sz="1200"/>
            </a:lvl3pPr>
            <a:lvl4pPr indent="-228600" lvl="3" marL="1828800" algn="l">
              <a:lnSpc>
                <a:spcPct val="111000"/>
              </a:lnSpc>
              <a:spcBef>
                <a:spcPts val="930"/>
              </a:spcBef>
              <a:spcAft>
                <a:spcPts val="0"/>
              </a:spcAft>
              <a:buClr>
                <a:srgbClr val="464B56"/>
              </a:buClr>
              <a:buSzPts val="1000"/>
              <a:buNone/>
              <a:defRPr sz="1000"/>
            </a:lvl4pPr>
            <a:lvl5pPr indent="-228600" lvl="4" marL="2286000" algn="l">
              <a:lnSpc>
                <a:spcPct val="111000"/>
              </a:lnSpc>
              <a:spcBef>
                <a:spcPts val="930"/>
              </a:spcBef>
              <a:spcAft>
                <a:spcPts val="0"/>
              </a:spcAft>
              <a:buClr>
                <a:srgbClr val="464B56"/>
              </a:buClr>
              <a:buSzPts val="1000"/>
              <a:buNone/>
              <a:defRPr sz="1000"/>
            </a:lvl5pPr>
            <a:lvl6pPr indent="-228600" lvl="5" marL="2743200" algn="l">
              <a:lnSpc>
                <a:spcPct val="111000"/>
              </a:lnSpc>
              <a:spcBef>
                <a:spcPts val="930"/>
              </a:spcBef>
              <a:spcAft>
                <a:spcPts val="0"/>
              </a:spcAft>
              <a:buClr>
                <a:srgbClr val="474A55"/>
              </a:buClr>
              <a:buSzPts val="1000"/>
              <a:buNone/>
              <a:defRPr sz="1000"/>
            </a:lvl6pPr>
            <a:lvl7pPr indent="-228600" lvl="6" marL="3200400" algn="l">
              <a:lnSpc>
                <a:spcPct val="111000"/>
              </a:lnSpc>
              <a:spcBef>
                <a:spcPts val="930"/>
              </a:spcBef>
              <a:spcAft>
                <a:spcPts val="0"/>
              </a:spcAft>
              <a:buClr>
                <a:srgbClr val="474A55"/>
              </a:buClr>
              <a:buSzPts val="1000"/>
              <a:buNone/>
              <a:defRPr sz="1000"/>
            </a:lvl7pPr>
            <a:lvl8pPr indent="-228600" lvl="7" marL="3657600" algn="l">
              <a:lnSpc>
                <a:spcPct val="111000"/>
              </a:lnSpc>
              <a:spcBef>
                <a:spcPts val="930"/>
              </a:spcBef>
              <a:spcAft>
                <a:spcPts val="0"/>
              </a:spcAft>
              <a:buClr>
                <a:srgbClr val="474A55"/>
              </a:buClr>
              <a:buSzPts val="1000"/>
              <a:buNone/>
              <a:defRPr sz="1000"/>
            </a:lvl8pPr>
            <a:lvl9pPr indent="-228600" lvl="8" marL="4114800" algn="l">
              <a:lnSpc>
                <a:spcPct val="111000"/>
              </a:lnSpc>
              <a:spcBef>
                <a:spcPts val="930"/>
              </a:spcBef>
              <a:spcAft>
                <a:spcPts val="0"/>
              </a:spcAft>
              <a:buClr>
                <a:srgbClr val="474A55"/>
              </a:buClr>
              <a:buSzPts val="1000"/>
              <a:buNone/>
              <a:defRPr sz="1000"/>
            </a:lvl9pPr>
          </a:lstStyle>
          <a:p/>
        </p:txBody>
      </p:sp>
      <p:sp>
        <p:nvSpPr>
          <p:cNvPr id="84" name="Google Shape;84;p23"/>
          <p:cNvSpPr txBox="1"/>
          <p:nvPr>
            <p:ph idx="10" type="dt"/>
          </p:nvPr>
        </p:nvSpPr>
        <p:spPr>
          <a:xfrm>
            <a:off x="8476555" y="6286500"/>
            <a:ext cx="322771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3"/>
          <p:cNvSpPr txBox="1"/>
          <p:nvPr>
            <p:ph idx="11" type="ftr"/>
          </p:nvPr>
        </p:nvSpPr>
        <p:spPr>
          <a:xfrm>
            <a:off x="487730" y="6286500"/>
            <a:ext cx="759704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3"/>
          <p:cNvSpPr txBox="1"/>
          <p:nvPr>
            <p:ph idx="12" type="sldNum"/>
          </p:nvPr>
        </p:nvSpPr>
        <p:spPr>
          <a:xfrm>
            <a:off x="8476488" y="373604"/>
            <a:ext cx="3227715" cy="816481"/>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1pPr>
            <a:lvl2pPr indent="0" lvl="1" marL="0" marR="0" algn="l">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2pPr>
            <a:lvl3pPr indent="0" lvl="2" marL="0" marR="0" algn="l">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3pPr>
            <a:lvl4pPr indent="0" lvl="3" marL="0" marR="0" algn="l">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4pPr>
            <a:lvl5pPr indent="0" lvl="4" marL="0" marR="0" algn="l">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5pPr>
            <a:lvl6pPr indent="0" lvl="5" marL="0" marR="0" algn="l">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6pPr>
            <a:lvl7pPr indent="0" lvl="6" marL="0" marR="0" algn="l">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7pPr>
            <a:lvl8pPr indent="0" lvl="7" marL="0" marR="0" algn="l">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8pPr>
            <a:lvl9pPr indent="0" lvl="8" marL="0" marR="0" algn="l">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87" name="Shape 87"/>
        <p:cNvGrpSpPr/>
        <p:nvPr/>
      </p:nvGrpSpPr>
      <p:grpSpPr>
        <a:xfrm>
          <a:off x="0" y="0"/>
          <a:ext cx="0" cy="0"/>
          <a:chOff x="0" y="0"/>
          <a:chExt cx="0" cy="0"/>
        </a:xfrm>
      </p:grpSpPr>
      <p:sp>
        <p:nvSpPr>
          <p:cNvPr id="88" name="Google Shape;88;p24" title="Feather"/>
          <p:cNvSpPr/>
          <p:nvPr/>
        </p:nvSpPr>
        <p:spPr>
          <a:xfrm flipH="1" rot="2047334">
            <a:off x="8572457" y="453681"/>
            <a:ext cx="3409445" cy="5857295"/>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4"/>
          <p:cNvSpPr txBox="1"/>
          <p:nvPr>
            <p:ph type="title"/>
          </p:nvPr>
        </p:nvSpPr>
        <p:spPr>
          <a:xfrm>
            <a:off x="8476488" y="1503910"/>
            <a:ext cx="3230625" cy="1687924"/>
          </a:xfrm>
          <a:prstGeom prst="rect">
            <a:avLst/>
          </a:prstGeom>
          <a:noFill/>
          <a:ln>
            <a:noFill/>
          </a:ln>
        </p:spPr>
        <p:txBody>
          <a:bodyPr anchorCtr="0" anchor="b" bIns="45700" lIns="91425" spcFirstLastPara="1" rIns="91425" wrap="square" tIns="45700">
            <a:noAutofit/>
          </a:bodyPr>
          <a:lstStyle>
            <a:lvl1pPr lvl="0" algn="l">
              <a:lnSpc>
                <a:spcPct val="104000"/>
              </a:lnSpc>
              <a:spcBef>
                <a:spcPts val="0"/>
              </a:spcBef>
              <a:spcAft>
                <a:spcPts val="0"/>
              </a:spcAft>
              <a:buClr>
                <a:srgbClr val="464B56"/>
              </a:buClr>
              <a:buSzPts val="3400"/>
              <a:buFont typeface="Century Schoolbook"/>
              <a:buNone/>
              <a:defRPr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4"/>
          <p:cNvSpPr/>
          <p:nvPr>
            <p:ph idx="2" type="pic"/>
          </p:nvPr>
        </p:nvSpPr>
        <p:spPr>
          <a:xfrm>
            <a:off x="0" y="0"/>
            <a:ext cx="8102651" cy="6857999"/>
          </a:xfrm>
          <a:prstGeom prst="rect">
            <a:avLst/>
          </a:prstGeom>
          <a:noFill/>
          <a:ln>
            <a:noFill/>
          </a:ln>
        </p:spPr>
        <p:txBody>
          <a:bodyPr anchorCtr="0" anchor="t" bIns="45700" lIns="91425" spcFirstLastPara="1" rIns="91425" wrap="square" tIns="45700">
            <a:normAutofit/>
          </a:bodyPr>
          <a:lstStyle>
            <a:lvl1pPr lvl="0" marR="0" rtl="0" algn="l">
              <a:lnSpc>
                <a:spcPct val="111000"/>
              </a:lnSpc>
              <a:spcBef>
                <a:spcPts val="930"/>
              </a:spcBef>
              <a:spcAft>
                <a:spcPts val="0"/>
              </a:spcAft>
              <a:buClr>
                <a:srgbClr val="464B56"/>
              </a:buClr>
              <a:buSzPts val="3200"/>
              <a:buFont typeface="Corbel"/>
              <a:buNone/>
              <a:defRPr b="0" i="0" sz="3200" u="none" cap="none" strike="noStrike">
                <a:solidFill>
                  <a:srgbClr val="464B56"/>
                </a:solidFill>
                <a:latin typeface="Calibri"/>
                <a:ea typeface="Calibri"/>
                <a:cs typeface="Calibri"/>
                <a:sym typeface="Calibri"/>
              </a:defRPr>
            </a:lvl1pPr>
            <a:lvl2pPr lvl="1" marR="0" rtl="0" algn="l">
              <a:lnSpc>
                <a:spcPct val="111000"/>
              </a:lnSpc>
              <a:spcBef>
                <a:spcPts val="930"/>
              </a:spcBef>
              <a:spcAft>
                <a:spcPts val="0"/>
              </a:spcAft>
              <a:buClr>
                <a:srgbClr val="464B56"/>
              </a:buClr>
              <a:buSzPts val="2800"/>
              <a:buFont typeface="Corbel"/>
              <a:buNone/>
              <a:defRPr b="0" i="0" sz="2800" u="none" cap="none" strike="noStrike">
                <a:solidFill>
                  <a:srgbClr val="464B56"/>
                </a:solidFill>
                <a:latin typeface="Calibri"/>
                <a:ea typeface="Calibri"/>
                <a:cs typeface="Calibri"/>
                <a:sym typeface="Calibri"/>
              </a:defRPr>
            </a:lvl2pPr>
            <a:lvl3pPr lvl="2" marR="0" rtl="0" algn="l">
              <a:lnSpc>
                <a:spcPct val="111000"/>
              </a:lnSpc>
              <a:spcBef>
                <a:spcPts val="930"/>
              </a:spcBef>
              <a:spcAft>
                <a:spcPts val="0"/>
              </a:spcAft>
              <a:buClr>
                <a:srgbClr val="464B56"/>
              </a:buClr>
              <a:buSzPts val="2400"/>
              <a:buFont typeface="Corbel"/>
              <a:buNone/>
              <a:defRPr b="0" i="1" sz="2400" u="none" cap="none" strike="noStrike">
                <a:solidFill>
                  <a:srgbClr val="464B56"/>
                </a:solidFill>
                <a:latin typeface="Calibri"/>
                <a:ea typeface="Calibri"/>
                <a:cs typeface="Calibri"/>
                <a:sym typeface="Calibri"/>
              </a:defRPr>
            </a:lvl3pPr>
            <a:lvl4pPr lvl="3" marR="0" rtl="0" algn="l">
              <a:lnSpc>
                <a:spcPct val="111000"/>
              </a:lnSpc>
              <a:spcBef>
                <a:spcPts val="930"/>
              </a:spcBef>
              <a:spcAft>
                <a:spcPts val="0"/>
              </a:spcAft>
              <a:buClr>
                <a:srgbClr val="464B56"/>
              </a:buClr>
              <a:buSzPts val="2000"/>
              <a:buFont typeface="Corbel"/>
              <a:buNone/>
              <a:defRPr b="0" i="0" sz="2000" u="none" cap="none" strike="noStrike">
                <a:solidFill>
                  <a:srgbClr val="464B56"/>
                </a:solidFill>
                <a:latin typeface="Calibri"/>
                <a:ea typeface="Calibri"/>
                <a:cs typeface="Calibri"/>
                <a:sym typeface="Calibri"/>
              </a:defRPr>
            </a:lvl4pPr>
            <a:lvl5pPr lvl="4" marR="0" rtl="0" algn="l">
              <a:lnSpc>
                <a:spcPct val="111000"/>
              </a:lnSpc>
              <a:spcBef>
                <a:spcPts val="930"/>
              </a:spcBef>
              <a:spcAft>
                <a:spcPts val="0"/>
              </a:spcAft>
              <a:buClr>
                <a:srgbClr val="464B56"/>
              </a:buClr>
              <a:buSzPts val="2000"/>
              <a:buFont typeface="Corbel"/>
              <a:buNone/>
              <a:defRPr b="0" i="1" sz="2000" u="none" cap="none" strike="noStrike">
                <a:solidFill>
                  <a:srgbClr val="464B56"/>
                </a:solidFill>
                <a:latin typeface="Calibri"/>
                <a:ea typeface="Calibri"/>
                <a:cs typeface="Calibri"/>
                <a:sym typeface="Calibri"/>
              </a:defRPr>
            </a:lvl5pPr>
            <a:lvl6pPr lvl="5" marR="0" rtl="0" algn="l">
              <a:lnSpc>
                <a:spcPct val="111000"/>
              </a:lnSpc>
              <a:spcBef>
                <a:spcPts val="930"/>
              </a:spcBef>
              <a:spcAft>
                <a:spcPts val="0"/>
              </a:spcAft>
              <a:buClr>
                <a:srgbClr val="474A55"/>
              </a:buClr>
              <a:buSzPts val="2000"/>
              <a:buFont typeface="Corbel"/>
              <a:buNone/>
              <a:defRPr b="0" i="0" sz="2000" u="none" cap="none" strike="noStrike">
                <a:solidFill>
                  <a:srgbClr val="474A55"/>
                </a:solidFill>
                <a:latin typeface="Calibri"/>
                <a:ea typeface="Calibri"/>
                <a:cs typeface="Calibri"/>
                <a:sym typeface="Calibri"/>
              </a:defRPr>
            </a:lvl6pPr>
            <a:lvl7pPr lvl="6" marR="0" rtl="0" algn="l">
              <a:lnSpc>
                <a:spcPct val="111000"/>
              </a:lnSpc>
              <a:spcBef>
                <a:spcPts val="930"/>
              </a:spcBef>
              <a:spcAft>
                <a:spcPts val="0"/>
              </a:spcAft>
              <a:buClr>
                <a:srgbClr val="474A55"/>
              </a:buClr>
              <a:buSzPts val="2000"/>
              <a:buFont typeface="Corbel"/>
              <a:buNone/>
              <a:defRPr b="0" i="1" sz="2000" u="none" cap="none" strike="noStrike">
                <a:solidFill>
                  <a:srgbClr val="474A55"/>
                </a:solidFill>
                <a:latin typeface="Calibri"/>
                <a:ea typeface="Calibri"/>
                <a:cs typeface="Calibri"/>
                <a:sym typeface="Calibri"/>
              </a:defRPr>
            </a:lvl7pPr>
            <a:lvl8pPr lvl="7" marR="0" rtl="0" algn="l">
              <a:lnSpc>
                <a:spcPct val="111000"/>
              </a:lnSpc>
              <a:spcBef>
                <a:spcPts val="930"/>
              </a:spcBef>
              <a:spcAft>
                <a:spcPts val="0"/>
              </a:spcAft>
              <a:buClr>
                <a:srgbClr val="474A55"/>
              </a:buClr>
              <a:buSzPts val="2000"/>
              <a:buFont typeface="Corbel"/>
              <a:buNone/>
              <a:defRPr b="0" i="0" sz="2000" u="none" cap="none" strike="noStrike">
                <a:solidFill>
                  <a:srgbClr val="474A55"/>
                </a:solidFill>
                <a:latin typeface="Calibri"/>
                <a:ea typeface="Calibri"/>
                <a:cs typeface="Calibri"/>
                <a:sym typeface="Calibri"/>
              </a:defRPr>
            </a:lvl8pPr>
            <a:lvl9pPr lvl="8" marR="0" rtl="0" algn="l">
              <a:lnSpc>
                <a:spcPct val="111000"/>
              </a:lnSpc>
              <a:spcBef>
                <a:spcPts val="930"/>
              </a:spcBef>
              <a:spcAft>
                <a:spcPts val="0"/>
              </a:spcAft>
              <a:buClr>
                <a:srgbClr val="474A55"/>
              </a:buClr>
              <a:buSzPts val="2000"/>
              <a:buFont typeface="Corbel"/>
              <a:buNone/>
              <a:defRPr b="0" i="1" sz="2000" u="none" cap="none" strike="noStrike">
                <a:solidFill>
                  <a:srgbClr val="474A55"/>
                </a:solidFill>
                <a:latin typeface="Calibri"/>
                <a:ea typeface="Calibri"/>
                <a:cs typeface="Calibri"/>
                <a:sym typeface="Calibri"/>
              </a:defRPr>
            </a:lvl9pPr>
          </a:lstStyle>
          <a:p/>
        </p:txBody>
      </p:sp>
      <p:sp>
        <p:nvSpPr>
          <p:cNvPr id="91" name="Google Shape;91;p24"/>
          <p:cNvSpPr txBox="1"/>
          <p:nvPr>
            <p:ph idx="1" type="body"/>
          </p:nvPr>
        </p:nvSpPr>
        <p:spPr>
          <a:xfrm>
            <a:off x="8476488" y="3223806"/>
            <a:ext cx="3227832" cy="2872194"/>
          </a:xfrm>
          <a:prstGeom prst="rect">
            <a:avLst/>
          </a:prstGeom>
          <a:noFill/>
          <a:ln>
            <a:noFill/>
          </a:ln>
        </p:spPr>
        <p:txBody>
          <a:bodyPr anchorCtr="0" anchor="t" bIns="45700" lIns="91425" spcFirstLastPara="1" rIns="91425" wrap="square" tIns="45700">
            <a:normAutofit/>
          </a:bodyPr>
          <a:lstStyle>
            <a:lvl1pPr indent="-228600" lvl="0" marL="457200" algn="l">
              <a:lnSpc>
                <a:spcPct val="111000"/>
              </a:lnSpc>
              <a:spcBef>
                <a:spcPts val="1400"/>
              </a:spcBef>
              <a:spcAft>
                <a:spcPts val="0"/>
              </a:spcAft>
              <a:buClr>
                <a:srgbClr val="464B56"/>
              </a:buClr>
              <a:buSzPts val="1600"/>
              <a:buNone/>
              <a:defRPr sz="1600"/>
            </a:lvl1pPr>
            <a:lvl2pPr indent="-228600" lvl="1" marL="914400" algn="l">
              <a:lnSpc>
                <a:spcPct val="111000"/>
              </a:lnSpc>
              <a:spcBef>
                <a:spcPts val="930"/>
              </a:spcBef>
              <a:spcAft>
                <a:spcPts val="0"/>
              </a:spcAft>
              <a:buClr>
                <a:srgbClr val="464B56"/>
              </a:buClr>
              <a:buSzPts val="1400"/>
              <a:buNone/>
              <a:defRPr sz="1400"/>
            </a:lvl2pPr>
            <a:lvl3pPr indent="-228600" lvl="2" marL="1371600" algn="l">
              <a:lnSpc>
                <a:spcPct val="111000"/>
              </a:lnSpc>
              <a:spcBef>
                <a:spcPts val="930"/>
              </a:spcBef>
              <a:spcAft>
                <a:spcPts val="0"/>
              </a:spcAft>
              <a:buClr>
                <a:srgbClr val="464B56"/>
              </a:buClr>
              <a:buSzPts val="1200"/>
              <a:buNone/>
              <a:defRPr sz="1200"/>
            </a:lvl3pPr>
            <a:lvl4pPr indent="-228600" lvl="3" marL="1828800" algn="l">
              <a:lnSpc>
                <a:spcPct val="111000"/>
              </a:lnSpc>
              <a:spcBef>
                <a:spcPts val="930"/>
              </a:spcBef>
              <a:spcAft>
                <a:spcPts val="0"/>
              </a:spcAft>
              <a:buClr>
                <a:srgbClr val="464B56"/>
              </a:buClr>
              <a:buSzPts val="1000"/>
              <a:buNone/>
              <a:defRPr sz="1000"/>
            </a:lvl4pPr>
            <a:lvl5pPr indent="-228600" lvl="4" marL="2286000" algn="l">
              <a:lnSpc>
                <a:spcPct val="111000"/>
              </a:lnSpc>
              <a:spcBef>
                <a:spcPts val="930"/>
              </a:spcBef>
              <a:spcAft>
                <a:spcPts val="0"/>
              </a:spcAft>
              <a:buClr>
                <a:srgbClr val="464B56"/>
              </a:buClr>
              <a:buSzPts val="1000"/>
              <a:buNone/>
              <a:defRPr sz="1000"/>
            </a:lvl5pPr>
            <a:lvl6pPr indent="-228600" lvl="5" marL="2743200" algn="l">
              <a:lnSpc>
                <a:spcPct val="111000"/>
              </a:lnSpc>
              <a:spcBef>
                <a:spcPts val="930"/>
              </a:spcBef>
              <a:spcAft>
                <a:spcPts val="0"/>
              </a:spcAft>
              <a:buClr>
                <a:srgbClr val="474A55"/>
              </a:buClr>
              <a:buSzPts val="1000"/>
              <a:buNone/>
              <a:defRPr sz="1000"/>
            </a:lvl6pPr>
            <a:lvl7pPr indent="-228600" lvl="6" marL="3200400" algn="l">
              <a:lnSpc>
                <a:spcPct val="111000"/>
              </a:lnSpc>
              <a:spcBef>
                <a:spcPts val="930"/>
              </a:spcBef>
              <a:spcAft>
                <a:spcPts val="0"/>
              </a:spcAft>
              <a:buClr>
                <a:srgbClr val="474A55"/>
              </a:buClr>
              <a:buSzPts val="1000"/>
              <a:buNone/>
              <a:defRPr sz="1000"/>
            </a:lvl7pPr>
            <a:lvl8pPr indent="-228600" lvl="7" marL="3657600" algn="l">
              <a:lnSpc>
                <a:spcPct val="111000"/>
              </a:lnSpc>
              <a:spcBef>
                <a:spcPts val="930"/>
              </a:spcBef>
              <a:spcAft>
                <a:spcPts val="0"/>
              </a:spcAft>
              <a:buClr>
                <a:srgbClr val="474A55"/>
              </a:buClr>
              <a:buSzPts val="1000"/>
              <a:buNone/>
              <a:defRPr sz="1000"/>
            </a:lvl8pPr>
            <a:lvl9pPr indent="-228600" lvl="8" marL="4114800" algn="l">
              <a:lnSpc>
                <a:spcPct val="111000"/>
              </a:lnSpc>
              <a:spcBef>
                <a:spcPts val="930"/>
              </a:spcBef>
              <a:spcAft>
                <a:spcPts val="0"/>
              </a:spcAft>
              <a:buClr>
                <a:srgbClr val="474A55"/>
              </a:buClr>
              <a:buSzPts val="1000"/>
              <a:buNone/>
              <a:defRPr sz="1000"/>
            </a:lvl9pPr>
          </a:lstStyle>
          <a:p/>
        </p:txBody>
      </p:sp>
      <p:sp>
        <p:nvSpPr>
          <p:cNvPr id="92" name="Google Shape;92;p24"/>
          <p:cNvSpPr txBox="1"/>
          <p:nvPr>
            <p:ph idx="10" type="dt"/>
          </p:nvPr>
        </p:nvSpPr>
        <p:spPr>
          <a:xfrm>
            <a:off x="8476488" y="6291072"/>
            <a:ext cx="322783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4"/>
          <p:cNvSpPr txBox="1"/>
          <p:nvPr>
            <p:ph idx="11" type="ftr"/>
          </p:nvPr>
        </p:nvSpPr>
        <p:spPr>
          <a:xfrm>
            <a:off x="487731" y="6291072"/>
            <a:ext cx="759866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4"/>
          <p:cNvSpPr txBox="1"/>
          <p:nvPr>
            <p:ph idx="12" type="sldNum"/>
          </p:nvPr>
        </p:nvSpPr>
        <p:spPr>
          <a:xfrm>
            <a:off x="8476488" y="373607"/>
            <a:ext cx="3227832" cy="816482"/>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1pPr>
            <a:lvl2pPr indent="0" lvl="1" marL="0" marR="0" algn="l">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2pPr>
            <a:lvl3pPr indent="0" lvl="2" marL="0" marR="0" algn="l">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3pPr>
            <a:lvl4pPr indent="0" lvl="3" marL="0" marR="0" algn="l">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4pPr>
            <a:lvl5pPr indent="0" lvl="4" marL="0" marR="0" algn="l">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5pPr>
            <a:lvl6pPr indent="0" lvl="5" marL="0" marR="0" algn="l">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6pPr>
            <a:lvl7pPr indent="0" lvl="6" marL="0" marR="0" algn="l">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7pPr>
            <a:lvl8pPr indent="0" lvl="7" marL="0" marR="0" algn="l">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8pPr>
            <a:lvl9pPr indent="0" lvl="8" marL="0" marR="0" algn="l">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 name="Shape 9"/>
        <p:cNvGrpSpPr/>
        <p:nvPr/>
      </p:nvGrpSpPr>
      <p:grpSpPr>
        <a:xfrm>
          <a:off x="0" y="0"/>
          <a:ext cx="0" cy="0"/>
          <a:chOff x="0" y="0"/>
          <a:chExt cx="0" cy="0"/>
        </a:xfrm>
      </p:grpSpPr>
      <p:grpSp>
        <p:nvGrpSpPr>
          <p:cNvPr id="10" name="Google Shape;10;p15" title="Feathers"/>
          <p:cNvGrpSpPr/>
          <p:nvPr/>
        </p:nvGrpSpPr>
        <p:grpSpPr>
          <a:xfrm>
            <a:off x="400714" y="362425"/>
            <a:ext cx="3495979" cy="6204388"/>
            <a:chOff x="400714" y="362425"/>
            <a:chExt cx="3495979" cy="6204388"/>
          </a:xfrm>
        </p:grpSpPr>
        <p:sp>
          <p:nvSpPr>
            <p:cNvPr id="11" name="Google Shape;11;p15"/>
            <p:cNvSpPr/>
            <p:nvPr/>
          </p:nvSpPr>
          <p:spPr>
            <a:xfrm>
              <a:off x="400714" y="362425"/>
              <a:ext cx="2218442" cy="6204388"/>
            </a:xfrm>
            <a:custGeom>
              <a:rect b="b" l="l" r="r" t="t"/>
              <a:pathLst>
                <a:path extrusionOk="0" h="1954" w="697">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0CDBB">
                <a:alpha val="7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5"/>
            <p:cNvSpPr/>
            <p:nvPr/>
          </p:nvSpPr>
          <p:spPr>
            <a:xfrm>
              <a:off x="1133752" y="1810138"/>
              <a:ext cx="2762941" cy="4746626"/>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 name="Google Shape;13;p15"/>
          <p:cNvSpPr txBox="1"/>
          <p:nvPr>
            <p:ph type="title"/>
          </p:nvPr>
        </p:nvSpPr>
        <p:spPr>
          <a:xfrm>
            <a:off x="2933700" y="568345"/>
            <a:ext cx="8770571" cy="1560716"/>
          </a:xfrm>
          <a:prstGeom prst="rect">
            <a:avLst/>
          </a:prstGeom>
          <a:noFill/>
          <a:ln>
            <a:noFill/>
          </a:ln>
        </p:spPr>
        <p:txBody>
          <a:bodyPr anchorCtr="0" anchor="t" bIns="45700" lIns="91425" spcFirstLastPara="1" rIns="91425" wrap="square" tIns="45700">
            <a:normAutofit/>
          </a:bodyPr>
          <a:lstStyle>
            <a:lvl1pPr lvl="0" marR="0" rtl="0" algn="l">
              <a:lnSpc>
                <a:spcPct val="99000"/>
              </a:lnSpc>
              <a:spcBef>
                <a:spcPts val="0"/>
              </a:spcBef>
              <a:spcAft>
                <a:spcPts val="0"/>
              </a:spcAft>
              <a:buClr>
                <a:srgbClr val="464B56"/>
              </a:buClr>
              <a:buSzPts val="4400"/>
              <a:buFont typeface="Century Schoolbook"/>
              <a:buNone/>
              <a:defRPr b="0" i="0" sz="4400" u="none" cap="none" strike="noStrike">
                <a:solidFill>
                  <a:srgbClr val="464B56"/>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15"/>
          <p:cNvSpPr txBox="1"/>
          <p:nvPr>
            <p:ph idx="1" type="body"/>
          </p:nvPr>
        </p:nvSpPr>
        <p:spPr>
          <a:xfrm>
            <a:off x="2933700" y="2438400"/>
            <a:ext cx="8770571" cy="3651504"/>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11000"/>
              </a:lnSpc>
              <a:spcBef>
                <a:spcPts val="930"/>
              </a:spcBef>
              <a:spcAft>
                <a:spcPts val="0"/>
              </a:spcAft>
              <a:buClr>
                <a:srgbClr val="464B56"/>
              </a:buClr>
              <a:buSzPts val="2000"/>
              <a:buFont typeface="Corbel"/>
              <a:buChar char="–"/>
              <a:defRPr b="0" i="0" sz="2000" u="none" cap="none" strike="noStrike">
                <a:solidFill>
                  <a:srgbClr val="464B56"/>
                </a:solidFill>
                <a:latin typeface="Calibri"/>
                <a:ea typeface="Calibri"/>
                <a:cs typeface="Calibri"/>
                <a:sym typeface="Calibri"/>
              </a:defRPr>
            </a:lvl1pPr>
            <a:lvl2pPr indent="-342900" lvl="1" marL="914400" marR="0" rtl="0" algn="l">
              <a:lnSpc>
                <a:spcPct val="111000"/>
              </a:lnSpc>
              <a:spcBef>
                <a:spcPts val="930"/>
              </a:spcBef>
              <a:spcAft>
                <a:spcPts val="0"/>
              </a:spcAft>
              <a:buClr>
                <a:srgbClr val="464B56"/>
              </a:buClr>
              <a:buSzPts val="1800"/>
              <a:buFont typeface="Corbel"/>
              <a:buChar char="–"/>
              <a:defRPr b="0" i="0" sz="1800" u="none" cap="none" strike="noStrike">
                <a:solidFill>
                  <a:srgbClr val="464B56"/>
                </a:solidFill>
                <a:latin typeface="Calibri"/>
                <a:ea typeface="Calibri"/>
                <a:cs typeface="Calibri"/>
                <a:sym typeface="Calibri"/>
              </a:defRPr>
            </a:lvl2pPr>
            <a:lvl3pPr indent="-330200" lvl="2" marL="1371600" marR="0" rtl="0" algn="l">
              <a:lnSpc>
                <a:spcPct val="111000"/>
              </a:lnSpc>
              <a:spcBef>
                <a:spcPts val="930"/>
              </a:spcBef>
              <a:spcAft>
                <a:spcPts val="0"/>
              </a:spcAft>
              <a:buClr>
                <a:srgbClr val="464B56"/>
              </a:buClr>
              <a:buSzPts val="1600"/>
              <a:buFont typeface="Corbel"/>
              <a:buChar char="–"/>
              <a:defRPr b="0" i="1" sz="1600" u="none" cap="none" strike="noStrike">
                <a:solidFill>
                  <a:srgbClr val="464B56"/>
                </a:solidFill>
                <a:latin typeface="Calibri"/>
                <a:ea typeface="Calibri"/>
                <a:cs typeface="Calibri"/>
                <a:sym typeface="Calibri"/>
              </a:defRPr>
            </a:lvl3pPr>
            <a:lvl4pPr indent="-317500" lvl="3" marL="1828800" marR="0" rtl="0" algn="l">
              <a:lnSpc>
                <a:spcPct val="111000"/>
              </a:lnSpc>
              <a:spcBef>
                <a:spcPts val="930"/>
              </a:spcBef>
              <a:spcAft>
                <a:spcPts val="0"/>
              </a:spcAft>
              <a:buClr>
                <a:srgbClr val="464B56"/>
              </a:buClr>
              <a:buSzPts val="1400"/>
              <a:buFont typeface="Corbel"/>
              <a:buChar char="–"/>
              <a:defRPr b="0" i="0" sz="1400" u="none" cap="none" strike="noStrike">
                <a:solidFill>
                  <a:srgbClr val="464B56"/>
                </a:solidFill>
                <a:latin typeface="Calibri"/>
                <a:ea typeface="Calibri"/>
                <a:cs typeface="Calibri"/>
                <a:sym typeface="Calibri"/>
              </a:defRPr>
            </a:lvl4pPr>
            <a:lvl5pPr indent="-317500" lvl="4" marL="2286000" marR="0" rtl="0" algn="l">
              <a:lnSpc>
                <a:spcPct val="111000"/>
              </a:lnSpc>
              <a:spcBef>
                <a:spcPts val="930"/>
              </a:spcBef>
              <a:spcAft>
                <a:spcPts val="0"/>
              </a:spcAft>
              <a:buClr>
                <a:srgbClr val="464B56"/>
              </a:buClr>
              <a:buSzPts val="1400"/>
              <a:buFont typeface="Corbel"/>
              <a:buChar char="–"/>
              <a:defRPr b="0" i="1" sz="1400" u="none" cap="none" strike="noStrike">
                <a:solidFill>
                  <a:srgbClr val="464B56"/>
                </a:solidFill>
                <a:latin typeface="Calibri"/>
                <a:ea typeface="Calibri"/>
                <a:cs typeface="Calibri"/>
                <a:sym typeface="Calibri"/>
              </a:defRPr>
            </a:lvl5pPr>
            <a:lvl6pPr indent="-317500" lvl="5" marL="2743200" marR="0" rtl="0" algn="l">
              <a:lnSpc>
                <a:spcPct val="111000"/>
              </a:lnSpc>
              <a:spcBef>
                <a:spcPts val="930"/>
              </a:spcBef>
              <a:spcAft>
                <a:spcPts val="0"/>
              </a:spcAft>
              <a:buClr>
                <a:srgbClr val="474A55"/>
              </a:buClr>
              <a:buSzPts val="1400"/>
              <a:buFont typeface="Corbel"/>
              <a:buChar char="–"/>
              <a:defRPr b="0" i="0" sz="1400" u="none" cap="none" strike="noStrike">
                <a:solidFill>
                  <a:srgbClr val="474A55"/>
                </a:solidFill>
                <a:latin typeface="Calibri"/>
                <a:ea typeface="Calibri"/>
                <a:cs typeface="Calibri"/>
                <a:sym typeface="Calibri"/>
              </a:defRPr>
            </a:lvl6pPr>
            <a:lvl7pPr indent="-317500" lvl="6" marL="3200400" marR="0" rtl="0" algn="l">
              <a:lnSpc>
                <a:spcPct val="111000"/>
              </a:lnSpc>
              <a:spcBef>
                <a:spcPts val="930"/>
              </a:spcBef>
              <a:spcAft>
                <a:spcPts val="0"/>
              </a:spcAft>
              <a:buClr>
                <a:srgbClr val="474A55"/>
              </a:buClr>
              <a:buSzPts val="1400"/>
              <a:buFont typeface="Corbel"/>
              <a:buChar char="–"/>
              <a:defRPr b="0" i="1" sz="1400" u="none" cap="none" strike="noStrike">
                <a:solidFill>
                  <a:srgbClr val="474A55"/>
                </a:solidFill>
                <a:latin typeface="Calibri"/>
                <a:ea typeface="Calibri"/>
                <a:cs typeface="Calibri"/>
                <a:sym typeface="Calibri"/>
              </a:defRPr>
            </a:lvl7pPr>
            <a:lvl8pPr indent="-317500" lvl="7" marL="3657600" marR="0" rtl="0" algn="l">
              <a:lnSpc>
                <a:spcPct val="111000"/>
              </a:lnSpc>
              <a:spcBef>
                <a:spcPts val="930"/>
              </a:spcBef>
              <a:spcAft>
                <a:spcPts val="0"/>
              </a:spcAft>
              <a:buClr>
                <a:srgbClr val="474A55"/>
              </a:buClr>
              <a:buSzPts val="1400"/>
              <a:buFont typeface="Corbel"/>
              <a:buChar char="–"/>
              <a:defRPr b="0" i="0" sz="1400" u="none" cap="none" strike="noStrike">
                <a:solidFill>
                  <a:srgbClr val="474A55"/>
                </a:solidFill>
                <a:latin typeface="Calibri"/>
                <a:ea typeface="Calibri"/>
                <a:cs typeface="Calibri"/>
                <a:sym typeface="Calibri"/>
              </a:defRPr>
            </a:lvl8pPr>
            <a:lvl9pPr indent="-317500" lvl="8" marL="4114800" marR="0" rtl="0" algn="l">
              <a:lnSpc>
                <a:spcPct val="111000"/>
              </a:lnSpc>
              <a:spcBef>
                <a:spcPts val="930"/>
              </a:spcBef>
              <a:spcAft>
                <a:spcPts val="0"/>
              </a:spcAft>
              <a:buClr>
                <a:srgbClr val="474A55"/>
              </a:buClr>
              <a:buSzPts val="1400"/>
              <a:buFont typeface="Corbel"/>
              <a:buChar char="–"/>
              <a:defRPr b="0" i="1" sz="1400" u="none" cap="none" strike="noStrike">
                <a:solidFill>
                  <a:srgbClr val="474A55"/>
                </a:solidFill>
                <a:latin typeface="Calibri"/>
                <a:ea typeface="Calibri"/>
                <a:cs typeface="Calibri"/>
                <a:sym typeface="Calibri"/>
              </a:defRPr>
            </a:lvl9pPr>
          </a:lstStyle>
          <a:p/>
        </p:txBody>
      </p:sp>
      <p:sp>
        <p:nvSpPr>
          <p:cNvPr id="15" name="Google Shape;15;p15"/>
          <p:cNvSpPr txBox="1"/>
          <p:nvPr>
            <p:ph idx="10" type="dt"/>
          </p:nvPr>
        </p:nvSpPr>
        <p:spPr>
          <a:xfrm>
            <a:off x="8961071" y="6296615"/>
            <a:ext cx="27432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464B56"/>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15"/>
          <p:cNvSpPr txBox="1"/>
          <p:nvPr>
            <p:ph idx="11" type="ftr"/>
          </p:nvPr>
        </p:nvSpPr>
        <p:spPr>
          <a:xfrm>
            <a:off x="2933699" y="6296615"/>
            <a:ext cx="566737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464B56"/>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7" name="Google Shape;17;p15"/>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1pPr>
            <a:lvl2pPr indent="0" lvl="1" marL="0" marR="0" rtl="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2pPr>
            <a:lvl3pPr indent="0" lvl="2" marL="0" marR="0" rtl="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3pPr>
            <a:lvl4pPr indent="0" lvl="3" marL="0" marR="0" rtl="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4pPr>
            <a:lvl5pPr indent="0" lvl="4" marL="0" marR="0" rtl="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5pPr>
            <a:lvl6pPr indent="0" lvl="5" marL="0" marR="0" rtl="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6pPr>
            <a:lvl7pPr indent="0" lvl="6" marL="0" marR="0" rtl="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7pPr>
            <a:lvl8pPr indent="0" lvl="7" marL="0" marR="0" rtl="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8pPr>
            <a:lvl9pPr indent="0" lvl="8" marL="0" marR="0" rtl="0" algn="r">
              <a:lnSpc>
                <a:spcPct val="100000"/>
              </a:lnSpc>
              <a:spcBef>
                <a:spcPts val="0"/>
              </a:spcBef>
              <a:spcAft>
                <a:spcPts val="0"/>
              </a:spcAft>
              <a:buClr>
                <a:srgbClr val="000000"/>
              </a:buClr>
              <a:buSzPts val="4400"/>
              <a:buFont typeface="Arial"/>
              <a:buNone/>
              <a:defRPr b="0" i="0" sz="4400" u="none" cap="none" strike="noStrike">
                <a:solidFill>
                  <a:srgbClr val="464B56"/>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cxnSp>
        <p:nvCxnSpPr>
          <p:cNvPr id="18" name="Google Shape;18;p15" title="Rule Line"/>
          <p:cNvCxnSpPr/>
          <p:nvPr/>
        </p:nvCxnSpPr>
        <p:spPr>
          <a:xfrm>
            <a:off x="2933700" y="2176009"/>
            <a:ext cx="8770571" cy="0"/>
          </a:xfrm>
          <a:prstGeom prst="straightConnector1">
            <a:avLst/>
          </a:prstGeom>
          <a:noFill/>
          <a:ln cap="flat" cmpd="sng" w="38100">
            <a:solidFill>
              <a:schemeClr val="accent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etsy.com/about#extraordinary-items" TargetMode="External"/><Relationship Id="rId4" Type="http://schemas.openxmlformats.org/officeDocument/2006/relationships/image" Target="../media/image3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en.wikipedia.org/wiki/PayPa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en.wikipedia.org/wiki/Homepage" TargetMode="External"/><Relationship Id="rId4" Type="http://schemas.openxmlformats.org/officeDocument/2006/relationships/hyperlink" Target="https://en.wikipedia.org/wiki/Facebook" TargetMode="External"/><Relationship Id="rId5" Type="http://schemas.openxmlformats.org/officeDocument/2006/relationships/hyperlink" Target="https://en.wikipedia.org/wiki/Google_Account" TargetMode="External"/><Relationship Id="rId6" Type="http://schemas.openxmlformats.org/officeDocument/2006/relationships/hyperlink" Target="https://en.wikipedia.org/wiki/Customer_data" TargetMode="External"/><Relationship Id="rId7" Type="http://schemas.openxmlformats.org/officeDocument/2006/relationships/hyperlink" Target="https://en.wikipedia.org/wiki/Internet_privac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5.jpg"/><Relationship Id="rId11" Type="http://schemas.openxmlformats.org/officeDocument/2006/relationships/image" Target="../media/image2.jpg"/><Relationship Id="rId10" Type="http://schemas.openxmlformats.org/officeDocument/2006/relationships/image" Target="../media/image10.jpg"/><Relationship Id="rId9" Type="http://schemas.openxmlformats.org/officeDocument/2006/relationships/image" Target="../media/image3.jpg"/><Relationship Id="rId5" Type="http://schemas.openxmlformats.org/officeDocument/2006/relationships/image" Target="../media/image7.jpg"/><Relationship Id="rId6" Type="http://schemas.openxmlformats.org/officeDocument/2006/relationships/image" Target="../media/image8.jpg"/><Relationship Id="rId7" Type="http://schemas.openxmlformats.org/officeDocument/2006/relationships/image" Target="../media/image4.jpg"/><Relationship Id="rId8"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
          <p:cNvSpPr txBox="1"/>
          <p:nvPr>
            <p:ph idx="4294967295" type="ctrTitle"/>
          </p:nvPr>
        </p:nvSpPr>
        <p:spPr>
          <a:xfrm>
            <a:off x="1079157" y="-1"/>
            <a:ext cx="6321769" cy="972066"/>
          </a:xfrm>
          <a:prstGeom prst="rect">
            <a:avLst/>
          </a:prstGeom>
          <a:noFill/>
          <a:ln>
            <a:noFill/>
          </a:ln>
        </p:spPr>
        <p:txBody>
          <a:bodyPr anchorCtr="0" anchor="t" bIns="45700" lIns="91425" spcFirstLastPara="1" rIns="91425" wrap="square" tIns="45700">
            <a:normAutofit/>
          </a:bodyPr>
          <a:lstStyle/>
          <a:p>
            <a:pPr indent="0" lvl="0" marL="0" marR="0" rtl="0" algn="l">
              <a:lnSpc>
                <a:spcPct val="99000"/>
              </a:lnSpc>
              <a:spcBef>
                <a:spcPts val="0"/>
              </a:spcBef>
              <a:spcAft>
                <a:spcPts val="0"/>
              </a:spcAft>
              <a:buClr>
                <a:srgbClr val="464B56"/>
              </a:buClr>
              <a:buSzPts val="3959"/>
              <a:buFont typeface="Century Schoolbook"/>
              <a:buNone/>
            </a:pPr>
            <a:r>
              <a:rPr b="0" i="0" lang="en-US" sz="3959" u="none" cap="none" strike="noStrike">
                <a:solidFill>
                  <a:srgbClr val="464B56"/>
                </a:solidFill>
                <a:latin typeface="Century Schoolbook"/>
                <a:ea typeface="Century Schoolbook"/>
                <a:cs typeface="Century Schoolbook"/>
                <a:sym typeface="Century Schoolbook"/>
              </a:rPr>
              <a:t>              About Etsy.com</a:t>
            </a:r>
            <a:endParaRPr b="0" i="0" sz="4400" u="none" cap="none" strike="noStrike">
              <a:solidFill>
                <a:srgbClr val="464B56"/>
              </a:solidFill>
              <a:latin typeface="Century Schoolbook"/>
              <a:ea typeface="Century Schoolbook"/>
              <a:cs typeface="Century Schoolbook"/>
              <a:sym typeface="Century Schoolbook"/>
            </a:endParaRPr>
          </a:p>
        </p:txBody>
      </p:sp>
      <p:sp>
        <p:nvSpPr>
          <p:cNvPr id="117" name="Google Shape;117;p1"/>
          <p:cNvSpPr txBox="1"/>
          <p:nvPr>
            <p:ph idx="4294967295" type="subTitle"/>
          </p:nvPr>
        </p:nvSpPr>
        <p:spPr>
          <a:xfrm>
            <a:off x="66675" y="734604"/>
            <a:ext cx="12125326" cy="6961187"/>
          </a:xfrm>
          <a:prstGeom prst="rect">
            <a:avLst/>
          </a:prstGeom>
          <a:noFill/>
          <a:ln>
            <a:noFill/>
          </a:ln>
        </p:spPr>
        <p:txBody>
          <a:bodyPr anchorCtr="0" anchor="t" bIns="45700" lIns="91425" spcFirstLastPara="1" rIns="91425" wrap="square" tIns="45700">
            <a:normAutofit/>
          </a:bodyPr>
          <a:lstStyle/>
          <a:p>
            <a:pPr indent="0" lvl="0" marL="0" marR="0" rtl="0" algn="l">
              <a:lnSpc>
                <a:spcPct val="111000"/>
              </a:lnSpc>
              <a:spcBef>
                <a:spcPts val="0"/>
              </a:spcBef>
              <a:spcAft>
                <a:spcPts val="0"/>
              </a:spcAft>
              <a:buClr>
                <a:srgbClr val="464B56"/>
              </a:buClr>
              <a:buSzPts val="2000"/>
              <a:buFont typeface="Corbel"/>
              <a:buNone/>
            </a:pPr>
            <a:r>
              <a:rPr b="0" i="0" lang="en-US" sz="2000" u="none" cap="none" strike="noStrike">
                <a:solidFill>
                  <a:srgbClr val="464B56"/>
                </a:solidFill>
                <a:latin typeface="Calibri"/>
                <a:ea typeface="Calibri"/>
                <a:cs typeface="Calibri"/>
                <a:sym typeface="Calibri"/>
              </a:rPr>
              <a:t>    </a:t>
            </a:r>
            <a:r>
              <a:rPr b="0" i="0" lang="en-US" sz="2000" u="none" cap="none" strike="noStrike">
                <a:solidFill>
                  <a:schemeClr val="dk1"/>
                </a:solidFill>
                <a:latin typeface="Calibri"/>
                <a:ea typeface="Calibri"/>
                <a:cs typeface="Calibri"/>
                <a:sym typeface="Calibri"/>
              </a:rPr>
              <a:t>Etsy is the global marketplace for unique and creative goods. It’s home to a </a:t>
            </a:r>
            <a:r>
              <a:rPr b="0" i="0" lang="en-US" sz="2000" u="sng" cap="none" strike="noStrike">
                <a:solidFill>
                  <a:schemeClr val="dk1"/>
                </a:solidFill>
                <a:latin typeface="Calibri"/>
                <a:ea typeface="Calibri"/>
                <a:cs typeface="Calibri"/>
                <a:sym typeface="Calibri"/>
                <a:hlinkClick r:id="rId3"/>
              </a:rPr>
              <a:t>universe of special, extraordinary items</a:t>
            </a:r>
            <a:r>
              <a:rPr b="0" i="0" lang="en-US" sz="2000" u="none" cap="none" strike="noStrike">
                <a:solidFill>
                  <a:schemeClr val="dk1"/>
                </a:solidFill>
                <a:latin typeface="Calibri"/>
                <a:ea typeface="Calibri"/>
                <a:cs typeface="Calibri"/>
                <a:sym typeface="Calibri"/>
              </a:rPr>
              <a:t>, from unique handcrafted pieces to vintage treasures.</a:t>
            </a:r>
            <a:endParaRPr b="0" i="0" sz="2000" u="none" cap="none" strike="noStrike">
              <a:solidFill>
                <a:srgbClr val="464B56"/>
              </a:solidFill>
              <a:latin typeface="Calibri"/>
              <a:ea typeface="Calibri"/>
              <a:cs typeface="Calibri"/>
              <a:sym typeface="Calibri"/>
            </a:endParaRPr>
          </a:p>
        </p:txBody>
      </p:sp>
      <p:pic>
        <p:nvPicPr>
          <p:cNvPr descr="A screenshot of a cell phone&#10;&#10;Description automatically generated" id="118" name="Google Shape;118;p1"/>
          <p:cNvPicPr preferRelativeResize="0"/>
          <p:nvPr/>
        </p:nvPicPr>
        <p:blipFill rotWithShape="1">
          <a:blip r:embed="rId4">
            <a:alphaModFix/>
          </a:blip>
          <a:srcRect b="0" l="0" r="0" t="0"/>
          <a:stretch/>
        </p:blipFill>
        <p:spPr>
          <a:xfrm>
            <a:off x="554680" y="1584755"/>
            <a:ext cx="11082639" cy="52217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pic>
        <p:nvPicPr>
          <p:cNvPr id="189" name="Google Shape;189;g8b6f54c1c4_0_0"/>
          <p:cNvPicPr preferRelativeResize="0"/>
          <p:nvPr/>
        </p:nvPicPr>
        <p:blipFill rotWithShape="1">
          <a:blip r:embed="rId3">
            <a:alphaModFix/>
          </a:blip>
          <a:srcRect b="0" l="0" r="0" t="0"/>
          <a:stretch/>
        </p:blipFill>
        <p:spPr>
          <a:xfrm>
            <a:off x="152400" y="137375"/>
            <a:ext cx="11736850" cy="6568224"/>
          </a:xfrm>
          <a:prstGeom prst="rect">
            <a:avLst/>
          </a:prstGeom>
          <a:noFill/>
          <a:ln>
            <a:noFill/>
          </a:ln>
        </p:spPr>
      </p:pic>
      <p:sp>
        <p:nvSpPr>
          <p:cNvPr id="190" name="Google Shape;190;g8b6f54c1c4_0_0"/>
          <p:cNvSpPr/>
          <p:nvPr/>
        </p:nvSpPr>
        <p:spPr>
          <a:xfrm>
            <a:off x="5426425" y="978150"/>
            <a:ext cx="337800" cy="5124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g8b6f54c1c4_0_0"/>
          <p:cNvSpPr/>
          <p:nvPr/>
        </p:nvSpPr>
        <p:spPr>
          <a:xfrm>
            <a:off x="7451100" y="978150"/>
            <a:ext cx="337800" cy="5124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pic>
        <p:nvPicPr>
          <p:cNvPr id="197" name="Google Shape;197;g8b6f54c1c4_0_20"/>
          <p:cNvPicPr preferRelativeResize="0"/>
          <p:nvPr/>
        </p:nvPicPr>
        <p:blipFill rotWithShape="1">
          <a:blip r:embed="rId3">
            <a:alphaModFix/>
          </a:blip>
          <a:srcRect b="0" l="0" r="0" t="0"/>
          <a:stretch/>
        </p:blipFill>
        <p:spPr>
          <a:xfrm>
            <a:off x="152400" y="136575"/>
            <a:ext cx="11678275" cy="6569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pic>
        <p:nvPicPr>
          <p:cNvPr id="203" name="Google Shape;203;g8b6f54c1c4_0_15"/>
          <p:cNvPicPr preferRelativeResize="0"/>
          <p:nvPr/>
        </p:nvPicPr>
        <p:blipFill rotWithShape="1">
          <a:blip r:embed="rId3">
            <a:alphaModFix/>
          </a:blip>
          <a:srcRect b="0" l="0" r="0" t="0"/>
          <a:stretch/>
        </p:blipFill>
        <p:spPr>
          <a:xfrm>
            <a:off x="152400" y="202450"/>
            <a:ext cx="12039603" cy="65031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id="209" name="Google Shape;209;g8b6f54c1c4_0_10"/>
          <p:cNvPicPr preferRelativeResize="0"/>
          <p:nvPr/>
        </p:nvPicPr>
        <p:blipFill rotWithShape="1">
          <a:blip r:embed="rId3">
            <a:alphaModFix/>
          </a:blip>
          <a:srcRect b="0" l="0" r="0" t="0"/>
          <a:stretch/>
        </p:blipFill>
        <p:spPr>
          <a:xfrm>
            <a:off x="152400" y="152400"/>
            <a:ext cx="11956251" cy="6553199"/>
          </a:xfrm>
          <a:prstGeom prst="rect">
            <a:avLst/>
          </a:prstGeom>
          <a:noFill/>
          <a:ln>
            <a:noFill/>
          </a:ln>
        </p:spPr>
      </p:pic>
      <p:sp>
        <p:nvSpPr>
          <p:cNvPr id="210" name="Google Shape;210;g8b6f54c1c4_0_10"/>
          <p:cNvSpPr/>
          <p:nvPr/>
        </p:nvSpPr>
        <p:spPr>
          <a:xfrm>
            <a:off x="3656700" y="602750"/>
            <a:ext cx="348300" cy="6162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g8b6f54c1c4_0_10"/>
          <p:cNvSpPr/>
          <p:nvPr/>
        </p:nvSpPr>
        <p:spPr>
          <a:xfrm>
            <a:off x="4867275" y="602750"/>
            <a:ext cx="348300" cy="6162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8b6f54c1c4_0_10"/>
          <p:cNvSpPr/>
          <p:nvPr/>
        </p:nvSpPr>
        <p:spPr>
          <a:xfrm>
            <a:off x="6439475" y="602750"/>
            <a:ext cx="348300" cy="6162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8b6f54c1c4_0_10"/>
          <p:cNvSpPr/>
          <p:nvPr/>
        </p:nvSpPr>
        <p:spPr>
          <a:xfrm>
            <a:off x="8266200" y="602750"/>
            <a:ext cx="348300" cy="6162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g8b6f54c1c4_0_10"/>
          <p:cNvSpPr/>
          <p:nvPr/>
        </p:nvSpPr>
        <p:spPr>
          <a:xfrm>
            <a:off x="9610700" y="602750"/>
            <a:ext cx="348300" cy="6162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g8b6f54c1c4_0_10"/>
          <p:cNvSpPr/>
          <p:nvPr/>
        </p:nvSpPr>
        <p:spPr>
          <a:xfrm>
            <a:off x="656325" y="669725"/>
            <a:ext cx="642900" cy="3483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8b6f54c1c4_0_10"/>
          <p:cNvSpPr/>
          <p:nvPr/>
        </p:nvSpPr>
        <p:spPr>
          <a:xfrm rot="10800000">
            <a:off x="9483250" y="2692375"/>
            <a:ext cx="924300" cy="4152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1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1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1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1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1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xit" presetID="1" presetSubtype="0">
                                  <p:stCondLst>
                                    <p:cond delay="0"/>
                                  </p:stCondLst>
                                  <p:childTnLst>
                                    <p:set>
                                      <p:cBhvr>
                                        <p:cTn dur="1" fill="hold">
                                          <p:stCondLst>
                                            <p:cond delay="1"/>
                                          </p:stCondLst>
                                        </p:cTn>
                                        <p:tgtEl>
                                          <p:spTgt spid="21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pic>
        <p:nvPicPr>
          <p:cNvPr id="222" name="Google Shape;222;g8b6f54c1c4_0_46"/>
          <p:cNvPicPr preferRelativeResize="0"/>
          <p:nvPr/>
        </p:nvPicPr>
        <p:blipFill rotWithShape="1">
          <a:blip r:embed="rId3">
            <a:alphaModFix/>
          </a:blip>
          <a:srcRect b="0" l="0" r="0" t="0"/>
          <a:stretch/>
        </p:blipFill>
        <p:spPr>
          <a:xfrm>
            <a:off x="152400" y="152400"/>
            <a:ext cx="11688375" cy="6553199"/>
          </a:xfrm>
          <a:prstGeom prst="rect">
            <a:avLst/>
          </a:prstGeom>
          <a:noFill/>
          <a:ln>
            <a:noFill/>
          </a:ln>
        </p:spPr>
      </p:pic>
      <p:sp>
        <p:nvSpPr>
          <p:cNvPr id="223" name="Google Shape;223;g8b6f54c1c4_0_46"/>
          <p:cNvSpPr/>
          <p:nvPr/>
        </p:nvSpPr>
        <p:spPr>
          <a:xfrm>
            <a:off x="6835500" y="1024900"/>
            <a:ext cx="784500" cy="4428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pic>
        <p:nvPicPr>
          <p:cNvPr id="229" name="Google Shape;229;g8b6f54c1c4_0_25"/>
          <p:cNvPicPr preferRelativeResize="0"/>
          <p:nvPr/>
        </p:nvPicPr>
        <p:blipFill rotWithShape="1">
          <a:blip r:embed="rId3">
            <a:alphaModFix/>
          </a:blip>
          <a:srcRect b="0" l="0" r="0" t="0"/>
          <a:stretch/>
        </p:blipFill>
        <p:spPr>
          <a:xfrm>
            <a:off x="147850" y="152400"/>
            <a:ext cx="11783749" cy="6553200"/>
          </a:xfrm>
          <a:prstGeom prst="rect">
            <a:avLst/>
          </a:prstGeom>
          <a:noFill/>
          <a:ln>
            <a:noFill/>
          </a:ln>
        </p:spPr>
      </p:pic>
      <p:sp>
        <p:nvSpPr>
          <p:cNvPr id="230" name="Google Shape;230;g8b6f54c1c4_0_25"/>
          <p:cNvSpPr/>
          <p:nvPr/>
        </p:nvSpPr>
        <p:spPr>
          <a:xfrm>
            <a:off x="8161775" y="2589250"/>
            <a:ext cx="439200" cy="7092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g8b6f54c1c4_0_25"/>
          <p:cNvSpPr/>
          <p:nvPr/>
        </p:nvSpPr>
        <p:spPr>
          <a:xfrm>
            <a:off x="9890250" y="2589250"/>
            <a:ext cx="439200" cy="7092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2" name="Google Shape;232;g8b6f54c1c4_0_25"/>
          <p:cNvPicPr preferRelativeResize="0"/>
          <p:nvPr/>
        </p:nvPicPr>
        <p:blipFill rotWithShape="1">
          <a:blip r:embed="rId4">
            <a:alphaModFix/>
          </a:blip>
          <a:srcRect b="0" l="0" r="0" t="0"/>
          <a:stretch/>
        </p:blipFill>
        <p:spPr>
          <a:xfrm>
            <a:off x="80375" y="152400"/>
            <a:ext cx="6184548" cy="6553199"/>
          </a:xfrm>
          <a:prstGeom prst="rect">
            <a:avLst/>
          </a:prstGeom>
          <a:noFill/>
          <a:ln>
            <a:noFill/>
          </a:ln>
        </p:spPr>
      </p:pic>
      <p:pic>
        <p:nvPicPr>
          <p:cNvPr id="233" name="Google Shape;233;g8b6f54c1c4_0_25"/>
          <p:cNvPicPr preferRelativeResize="0"/>
          <p:nvPr/>
        </p:nvPicPr>
        <p:blipFill rotWithShape="1">
          <a:blip r:embed="rId5">
            <a:alphaModFix/>
          </a:blip>
          <a:srcRect b="0" l="0" r="0" t="0"/>
          <a:stretch/>
        </p:blipFill>
        <p:spPr>
          <a:xfrm>
            <a:off x="6727925" y="1633238"/>
            <a:ext cx="4305300" cy="4314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pic>
        <p:nvPicPr>
          <p:cNvPr id="239" name="Google Shape;239;g8b7947b5f2_2_0"/>
          <p:cNvPicPr preferRelativeResize="0"/>
          <p:nvPr/>
        </p:nvPicPr>
        <p:blipFill>
          <a:blip r:embed="rId3">
            <a:alphaModFix/>
          </a:blip>
          <a:stretch>
            <a:fillRect/>
          </a:stretch>
        </p:blipFill>
        <p:spPr>
          <a:xfrm>
            <a:off x="257175" y="2103958"/>
            <a:ext cx="11439525" cy="2033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g8b7947b5f2_2_10"/>
          <p:cNvSpPr txBox="1"/>
          <p:nvPr>
            <p:ph type="title"/>
          </p:nvPr>
        </p:nvSpPr>
        <p:spPr>
          <a:xfrm>
            <a:off x="2933700" y="568345"/>
            <a:ext cx="8770500" cy="156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pic>
        <p:nvPicPr>
          <p:cNvPr id="246" name="Google Shape;246;g8b7947b5f2_2_10"/>
          <p:cNvPicPr preferRelativeResize="0"/>
          <p:nvPr/>
        </p:nvPicPr>
        <p:blipFill>
          <a:blip r:embed="rId3">
            <a:alphaModFix/>
          </a:blip>
          <a:stretch>
            <a:fillRect/>
          </a:stretch>
        </p:blipFill>
        <p:spPr>
          <a:xfrm>
            <a:off x="582888" y="0"/>
            <a:ext cx="11026214" cy="6858000"/>
          </a:xfrm>
          <a:prstGeom prst="rect">
            <a:avLst/>
          </a:prstGeom>
          <a:noFill/>
          <a:ln>
            <a:noFill/>
          </a:ln>
        </p:spPr>
      </p:pic>
      <p:sp>
        <p:nvSpPr>
          <p:cNvPr id="247" name="Google Shape;247;g8b7947b5f2_2_10"/>
          <p:cNvSpPr/>
          <p:nvPr/>
        </p:nvSpPr>
        <p:spPr>
          <a:xfrm>
            <a:off x="4987625" y="554175"/>
            <a:ext cx="300300" cy="4848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8b7947b5f2_2_10"/>
          <p:cNvSpPr/>
          <p:nvPr/>
        </p:nvSpPr>
        <p:spPr>
          <a:xfrm>
            <a:off x="6860250" y="554175"/>
            <a:ext cx="300300" cy="4848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8b7947b5f2_2_10"/>
          <p:cNvSpPr/>
          <p:nvPr/>
        </p:nvSpPr>
        <p:spPr>
          <a:xfrm>
            <a:off x="8237875" y="1559250"/>
            <a:ext cx="814200" cy="3864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0" name="Google Shape;250;g8b7947b5f2_2_10"/>
          <p:cNvPicPr preferRelativeResize="0"/>
          <p:nvPr/>
        </p:nvPicPr>
        <p:blipFill>
          <a:blip r:embed="rId4">
            <a:alphaModFix/>
          </a:blip>
          <a:stretch>
            <a:fillRect/>
          </a:stretch>
        </p:blipFill>
        <p:spPr>
          <a:xfrm>
            <a:off x="1633802" y="0"/>
            <a:ext cx="8924402" cy="6858001"/>
          </a:xfrm>
          <a:prstGeom prst="rect">
            <a:avLst/>
          </a:prstGeom>
          <a:noFill/>
          <a:ln>
            <a:noFill/>
          </a:ln>
        </p:spPr>
      </p:pic>
      <p:sp>
        <p:nvSpPr>
          <p:cNvPr id="251" name="Google Shape;251;g8b7947b5f2_2_10"/>
          <p:cNvSpPr/>
          <p:nvPr/>
        </p:nvSpPr>
        <p:spPr>
          <a:xfrm>
            <a:off x="7620000" y="3431300"/>
            <a:ext cx="742200" cy="3864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8b7947b5f2_2_10"/>
          <p:cNvSpPr/>
          <p:nvPr/>
        </p:nvSpPr>
        <p:spPr>
          <a:xfrm>
            <a:off x="9496500" y="5859875"/>
            <a:ext cx="742200" cy="3864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5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pic>
        <p:nvPicPr>
          <p:cNvPr id="258" name="Google Shape;258;g8b7947b5f2_2_5"/>
          <p:cNvPicPr preferRelativeResize="0"/>
          <p:nvPr/>
        </p:nvPicPr>
        <p:blipFill>
          <a:blip r:embed="rId3">
            <a:alphaModFix/>
          </a:blip>
          <a:stretch>
            <a:fillRect/>
          </a:stretch>
        </p:blipFill>
        <p:spPr>
          <a:xfrm>
            <a:off x="381000" y="1504675"/>
            <a:ext cx="10982325" cy="3190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g8b6f54c1c4_0_5"/>
          <p:cNvSpPr txBox="1"/>
          <p:nvPr/>
        </p:nvSpPr>
        <p:spPr>
          <a:xfrm>
            <a:off x="0" y="-90500"/>
            <a:ext cx="12192000" cy="804300"/>
          </a:xfrm>
          <a:prstGeom prst="rect">
            <a:avLst/>
          </a:prstGeom>
          <a:noFill/>
          <a:ln>
            <a:noFill/>
          </a:ln>
        </p:spPr>
        <p:txBody>
          <a:bodyPr anchorCtr="0" anchor="t" bIns="91425" lIns="91425" spcFirstLastPara="1" rIns="91425" wrap="square" tIns="91425">
            <a:noAutofit/>
          </a:bodyPr>
          <a:lstStyle/>
          <a:p>
            <a:pPr indent="0" lvl="0" marL="0" rtl="0" algn="ctr">
              <a:lnSpc>
                <a:spcPct val="99000"/>
              </a:lnSpc>
              <a:spcBef>
                <a:spcPts val="0"/>
              </a:spcBef>
              <a:spcAft>
                <a:spcPts val="0"/>
              </a:spcAft>
              <a:buNone/>
            </a:pPr>
            <a:r>
              <a:rPr lang="en-US" sz="3959">
                <a:solidFill>
                  <a:srgbClr val="464B56"/>
                </a:solidFill>
                <a:latin typeface="Century Schoolbook"/>
                <a:ea typeface="Century Schoolbook"/>
                <a:cs typeface="Century Schoolbook"/>
                <a:sym typeface="Century Schoolbook"/>
              </a:rPr>
              <a:t>GitHub.</a:t>
            </a:r>
            <a:endParaRPr sz="4400">
              <a:solidFill>
                <a:srgbClr val="464B56"/>
              </a:solidFill>
              <a:latin typeface="Century Schoolbook"/>
              <a:ea typeface="Century Schoolbook"/>
              <a:cs typeface="Century Schoolbook"/>
              <a:sym typeface="Century Schoolbook"/>
            </a:endParaRPr>
          </a:p>
        </p:txBody>
      </p:sp>
      <p:pic>
        <p:nvPicPr>
          <p:cNvPr descr="A screenshot of a computer screen&#10;&#10;Description automatically generated" id="265" name="Google Shape;265;g8b6f54c1c4_0_5"/>
          <p:cNvPicPr preferRelativeResize="0"/>
          <p:nvPr/>
        </p:nvPicPr>
        <p:blipFill rotWithShape="1">
          <a:blip r:embed="rId3">
            <a:alphaModFix/>
          </a:blip>
          <a:srcRect b="0" l="0" r="0" t="0"/>
          <a:stretch/>
        </p:blipFill>
        <p:spPr>
          <a:xfrm>
            <a:off x="0" y="622851"/>
            <a:ext cx="12192000" cy="62351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
          <p:cNvSpPr txBox="1"/>
          <p:nvPr>
            <p:ph type="title"/>
          </p:nvPr>
        </p:nvSpPr>
        <p:spPr>
          <a:xfrm>
            <a:off x="2933700" y="568345"/>
            <a:ext cx="8770571" cy="1075260"/>
          </a:xfrm>
          <a:prstGeom prst="rect">
            <a:avLst/>
          </a:prstGeom>
          <a:noFill/>
          <a:ln>
            <a:noFill/>
          </a:ln>
        </p:spPr>
        <p:txBody>
          <a:bodyPr anchorCtr="0" anchor="t" bIns="45700" lIns="91425" spcFirstLastPara="1" rIns="91425" wrap="square" tIns="45700">
            <a:normAutofit/>
          </a:bodyPr>
          <a:lstStyle/>
          <a:p>
            <a:pPr indent="0" lvl="0" marL="0" rtl="0" algn="l">
              <a:lnSpc>
                <a:spcPct val="99000"/>
              </a:lnSpc>
              <a:spcBef>
                <a:spcPts val="0"/>
              </a:spcBef>
              <a:spcAft>
                <a:spcPts val="0"/>
              </a:spcAft>
              <a:buClr>
                <a:srgbClr val="464B56"/>
              </a:buClr>
              <a:buSzPts val="4400"/>
              <a:buFont typeface="Century Schoolbook"/>
              <a:buNone/>
            </a:pPr>
            <a:r>
              <a:rPr lang="en-US"/>
              <a:t>                   </a:t>
            </a:r>
            <a:r>
              <a:rPr lang="en-US">
                <a:solidFill>
                  <a:srgbClr val="C00000"/>
                </a:solidFill>
              </a:rPr>
              <a:t>Etsy.</a:t>
            </a:r>
            <a:endParaRPr/>
          </a:p>
        </p:txBody>
      </p:sp>
      <p:sp>
        <p:nvSpPr>
          <p:cNvPr id="125" name="Google Shape;125;p2"/>
          <p:cNvSpPr txBox="1"/>
          <p:nvPr>
            <p:ph idx="1" type="body"/>
          </p:nvPr>
        </p:nvSpPr>
        <p:spPr>
          <a:xfrm>
            <a:off x="2933700" y="2210765"/>
            <a:ext cx="8770571" cy="4409953"/>
          </a:xfrm>
          <a:prstGeom prst="rect">
            <a:avLst/>
          </a:prstGeom>
          <a:noFill/>
          <a:ln>
            <a:noFill/>
          </a:ln>
        </p:spPr>
        <p:txBody>
          <a:bodyPr anchorCtr="0" anchor="t" bIns="45700" lIns="91425" spcFirstLastPara="1" rIns="91425" wrap="square" tIns="45700">
            <a:normAutofit/>
          </a:bodyPr>
          <a:lstStyle/>
          <a:p>
            <a:pPr indent="-320040" lvl="0" marL="320040" rtl="0" algn="l">
              <a:lnSpc>
                <a:spcPct val="101000"/>
              </a:lnSpc>
              <a:spcBef>
                <a:spcPts val="0"/>
              </a:spcBef>
              <a:spcAft>
                <a:spcPts val="0"/>
              </a:spcAft>
              <a:buClr>
                <a:srgbClr val="C00000"/>
              </a:buClr>
              <a:buSzPts val="2000"/>
              <a:buChar char="–"/>
            </a:pPr>
            <a:r>
              <a:rPr b="1" lang="en-US">
                <a:solidFill>
                  <a:srgbClr val="C00000"/>
                </a:solidFill>
              </a:rPr>
              <a:t>Etsy</a:t>
            </a:r>
            <a:r>
              <a:rPr lang="en-US"/>
              <a:t> is an American e-commerce website focused on handmade or vintage items and craft supplies. These items a wide range of categories, including jewelry, bags , clothing, home décor and furniture, toys, art, as well as craft supplies and tools.</a:t>
            </a:r>
            <a:endParaRPr/>
          </a:p>
          <a:p>
            <a:pPr indent="-320040" lvl="0" marL="320040" rtl="0" algn="l">
              <a:lnSpc>
                <a:spcPct val="101000"/>
              </a:lnSpc>
              <a:spcBef>
                <a:spcPts val="930"/>
              </a:spcBef>
              <a:spcAft>
                <a:spcPts val="0"/>
              </a:spcAft>
              <a:buClr>
                <a:srgbClr val="002060"/>
              </a:buClr>
              <a:buSzPts val="2000"/>
              <a:buChar char="–"/>
            </a:pPr>
            <a:r>
              <a:rPr b="1" lang="en-US">
                <a:solidFill>
                  <a:srgbClr val="002060"/>
                </a:solidFill>
              </a:rPr>
              <a:t>Selling</a:t>
            </a:r>
            <a:endParaRPr/>
          </a:p>
          <a:p>
            <a:pPr indent="-320040" lvl="0" marL="320040" rtl="0" algn="l">
              <a:lnSpc>
                <a:spcPct val="101000"/>
              </a:lnSpc>
              <a:spcBef>
                <a:spcPts val="930"/>
              </a:spcBef>
              <a:spcAft>
                <a:spcPts val="0"/>
              </a:spcAft>
              <a:buClr>
                <a:srgbClr val="464B56"/>
              </a:buClr>
              <a:buSzPts val="2000"/>
              <a:buChar char="–"/>
            </a:pPr>
            <a:r>
              <a:rPr lang="en-US"/>
              <a:t>Creating a shop on Etsy is free; however, each listing that is posted in the shop costs $0.20. Each listing will remain on the shop's page for a maximum of 4 months, or until someone buys the product. The prices of products are set by the shop owner, but Etsy claims 5% of the final sale price of each listing. Shop owners are sent a bill at the end of every month detailing the fees Etsy has charged them, and they have until the 15th of the following month to pay the fees. Sellers can choose which payment options to offer buyers, including credit cards, debit cards, and </a:t>
            </a:r>
            <a:r>
              <a:rPr lang="en-US" u="sng">
                <a:solidFill>
                  <a:srgbClr val="00B0F0"/>
                </a:solidFill>
                <a:hlinkClick r:id="rId3"/>
              </a:rPr>
              <a:t>PayPal</a:t>
            </a:r>
            <a:r>
              <a:rPr lang="en-US"/>
              <a:t>, among others.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10"/>
          <p:cNvSpPr txBox="1"/>
          <p:nvPr>
            <p:ph type="title"/>
          </p:nvPr>
        </p:nvSpPr>
        <p:spPr>
          <a:xfrm>
            <a:off x="3061021" y="0"/>
            <a:ext cx="8770571" cy="752355"/>
          </a:xfrm>
          <a:prstGeom prst="rect">
            <a:avLst/>
          </a:prstGeom>
          <a:noFill/>
          <a:ln>
            <a:noFill/>
          </a:ln>
        </p:spPr>
        <p:txBody>
          <a:bodyPr anchorCtr="0" anchor="t" bIns="45700" lIns="91425" spcFirstLastPara="1" rIns="91425" wrap="square" tIns="45700">
            <a:normAutofit/>
          </a:bodyPr>
          <a:lstStyle/>
          <a:p>
            <a:pPr indent="0" lvl="0" marL="0" rtl="0" algn="l">
              <a:lnSpc>
                <a:spcPct val="99000"/>
              </a:lnSpc>
              <a:spcBef>
                <a:spcPts val="0"/>
              </a:spcBef>
              <a:spcAft>
                <a:spcPts val="0"/>
              </a:spcAft>
              <a:buClr>
                <a:srgbClr val="464B56"/>
              </a:buClr>
              <a:buSzPts val="3959"/>
              <a:buFont typeface="Century Schoolbook"/>
              <a:buNone/>
            </a:pPr>
            <a:r>
              <a:rPr lang="en-US" sz="3959"/>
              <a:t>          </a:t>
            </a:r>
            <a:r>
              <a:rPr lang="en-US" sz="3959">
                <a:solidFill>
                  <a:srgbClr val="FF0000"/>
                </a:solidFill>
              </a:rPr>
              <a:t> Extent Report.</a:t>
            </a:r>
            <a:endParaRPr/>
          </a:p>
        </p:txBody>
      </p:sp>
      <p:pic>
        <p:nvPicPr>
          <p:cNvPr descr="A screenshot of a computer screen&#10;&#10;Description automatically generated" id="272" name="Google Shape;272;p10"/>
          <p:cNvPicPr preferRelativeResize="0"/>
          <p:nvPr/>
        </p:nvPicPr>
        <p:blipFill rotWithShape="1">
          <a:blip r:embed="rId3">
            <a:alphaModFix/>
          </a:blip>
          <a:srcRect b="0" l="0" r="0" t="0"/>
          <a:stretch/>
        </p:blipFill>
        <p:spPr>
          <a:xfrm>
            <a:off x="0" y="613458"/>
            <a:ext cx="12192000" cy="624454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11"/>
          <p:cNvSpPr txBox="1"/>
          <p:nvPr>
            <p:ph type="title"/>
          </p:nvPr>
        </p:nvSpPr>
        <p:spPr>
          <a:xfrm>
            <a:off x="2933700" y="79513"/>
            <a:ext cx="8770571" cy="689113"/>
          </a:xfrm>
          <a:prstGeom prst="rect">
            <a:avLst/>
          </a:prstGeom>
          <a:noFill/>
          <a:ln>
            <a:noFill/>
          </a:ln>
        </p:spPr>
        <p:txBody>
          <a:bodyPr anchorCtr="0" anchor="t" bIns="45700" lIns="91425" spcFirstLastPara="1" rIns="91425" wrap="square" tIns="45700">
            <a:normAutofit/>
          </a:bodyPr>
          <a:lstStyle/>
          <a:p>
            <a:pPr indent="0" lvl="0" marL="0" rtl="0" algn="l">
              <a:lnSpc>
                <a:spcPct val="99000"/>
              </a:lnSpc>
              <a:spcBef>
                <a:spcPts val="0"/>
              </a:spcBef>
              <a:spcAft>
                <a:spcPts val="0"/>
              </a:spcAft>
              <a:buClr>
                <a:srgbClr val="002060"/>
              </a:buClr>
              <a:buSzPts val="3959"/>
              <a:buFont typeface="Century Schoolbook"/>
              <a:buNone/>
            </a:pPr>
            <a:r>
              <a:rPr lang="en-US" sz="3959">
                <a:solidFill>
                  <a:srgbClr val="002060"/>
                </a:solidFill>
              </a:rPr>
              <a:t>                 Jenkins.</a:t>
            </a:r>
            <a:endParaRPr/>
          </a:p>
        </p:txBody>
      </p:sp>
      <p:pic>
        <p:nvPicPr>
          <p:cNvPr descr="A screenshot of a social media post&#10;&#10;Description automatically generated" id="279" name="Google Shape;279;p11"/>
          <p:cNvPicPr preferRelativeResize="0"/>
          <p:nvPr/>
        </p:nvPicPr>
        <p:blipFill rotWithShape="1">
          <a:blip r:embed="rId3">
            <a:alphaModFix/>
          </a:blip>
          <a:srcRect b="0" l="0" r="0" t="0"/>
          <a:stretch/>
        </p:blipFill>
        <p:spPr>
          <a:xfrm>
            <a:off x="0" y="649357"/>
            <a:ext cx="12192000" cy="604961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12"/>
          <p:cNvSpPr txBox="1"/>
          <p:nvPr>
            <p:ph type="title"/>
          </p:nvPr>
        </p:nvSpPr>
        <p:spPr>
          <a:xfrm>
            <a:off x="2852678" y="0"/>
            <a:ext cx="8770571" cy="1134319"/>
          </a:xfrm>
          <a:prstGeom prst="rect">
            <a:avLst/>
          </a:prstGeom>
          <a:noFill/>
          <a:ln>
            <a:noFill/>
          </a:ln>
        </p:spPr>
        <p:txBody>
          <a:bodyPr anchorCtr="0" anchor="t" bIns="45700" lIns="91425" spcFirstLastPara="1" rIns="91425" wrap="square" tIns="45700">
            <a:normAutofit/>
          </a:bodyPr>
          <a:lstStyle/>
          <a:p>
            <a:pPr indent="0" lvl="0" marL="0" rtl="0" algn="l">
              <a:lnSpc>
                <a:spcPct val="99000"/>
              </a:lnSpc>
              <a:spcBef>
                <a:spcPts val="0"/>
              </a:spcBef>
              <a:spcAft>
                <a:spcPts val="0"/>
              </a:spcAft>
              <a:buClr>
                <a:srgbClr val="464B56"/>
              </a:buClr>
              <a:buSzPts val="4400"/>
              <a:buFont typeface="Century Schoolbook"/>
              <a:buNone/>
            </a:pPr>
            <a:r>
              <a:rPr lang="en-US"/>
              <a:t>         </a:t>
            </a:r>
            <a:r>
              <a:rPr lang="en-US">
                <a:solidFill>
                  <a:srgbClr val="002060"/>
                </a:solidFill>
              </a:rPr>
              <a:t>Build schedule.</a:t>
            </a:r>
            <a:endParaRPr/>
          </a:p>
        </p:txBody>
      </p:sp>
      <p:pic>
        <p:nvPicPr>
          <p:cNvPr descr="A screenshot of a computer&#10;&#10;Description automatically generated" id="286" name="Google Shape;286;p12"/>
          <p:cNvPicPr preferRelativeResize="0"/>
          <p:nvPr/>
        </p:nvPicPr>
        <p:blipFill rotWithShape="1">
          <a:blip r:embed="rId3">
            <a:alphaModFix/>
          </a:blip>
          <a:srcRect b="0" l="0" r="0" t="0"/>
          <a:stretch/>
        </p:blipFill>
        <p:spPr>
          <a:xfrm>
            <a:off x="0" y="717630"/>
            <a:ext cx="12192000" cy="614037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13"/>
          <p:cNvSpPr txBox="1"/>
          <p:nvPr>
            <p:ph type="title"/>
          </p:nvPr>
        </p:nvSpPr>
        <p:spPr>
          <a:xfrm>
            <a:off x="2933700" y="0"/>
            <a:ext cx="8770571" cy="763929"/>
          </a:xfrm>
          <a:prstGeom prst="rect">
            <a:avLst/>
          </a:prstGeom>
          <a:noFill/>
          <a:ln>
            <a:noFill/>
          </a:ln>
        </p:spPr>
        <p:txBody>
          <a:bodyPr anchorCtr="0" anchor="t" bIns="45700" lIns="91425" spcFirstLastPara="1" rIns="91425" wrap="square" tIns="45700">
            <a:normAutofit/>
          </a:bodyPr>
          <a:lstStyle/>
          <a:p>
            <a:pPr indent="0" lvl="0" marL="0" rtl="0" algn="l">
              <a:lnSpc>
                <a:spcPct val="99000"/>
              </a:lnSpc>
              <a:spcBef>
                <a:spcPts val="0"/>
              </a:spcBef>
              <a:spcAft>
                <a:spcPts val="0"/>
              </a:spcAft>
              <a:buClr>
                <a:srgbClr val="6F530D"/>
              </a:buClr>
              <a:buSzPts val="4400"/>
              <a:buFont typeface="Century Schoolbook"/>
              <a:buNone/>
            </a:pPr>
            <a:r>
              <a:rPr lang="en-US">
                <a:solidFill>
                  <a:srgbClr val="6F530D"/>
                </a:solidFill>
              </a:rPr>
              <a:t>          E-mail Notification.</a:t>
            </a:r>
            <a:endParaRPr/>
          </a:p>
        </p:txBody>
      </p:sp>
      <p:pic>
        <p:nvPicPr>
          <p:cNvPr descr="A screenshot of a computer&#10;&#10;Description automatically generated" id="293" name="Google Shape;293;p13"/>
          <p:cNvPicPr preferRelativeResize="0"/>
          <p:nvPr/>
        </p:nvPicPr>
        <p:blipFill rotWithShape="1">
          <a:blip r:embed="rId3">
            <a:alphaModFix/>
          </a:blip>
          <a:srcRect b="0" l="0" r="0" t="0"/>
          <a:stretch/>
        </p:blipFill>
        <p:spPr>
          <a:xfrm>
            <a:off x="0" y="613458"/>
            <a:ext cx="12192000" cy="624454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14"/>
          <p:cNvSpPr txBox="1"/>
          <p:nvPr>
            <p:ph type="title"/>
          </p:nvPr>
        </p:nvSpPr>
        <p:spPr>
          <a:xfrm>
            <a:off x="2880692" y="197284"/>
            <a:ext cx="8770571" cy="796629"/>
          </a:xfrm>
          <a:prstGeom prst="rect">
            <a:avLst/>
          </a:prstGeom>
          <a:noFill/>
          <a:ln>
            <a:noFill/>
          </a:ln>
        </p:spPr>
        <p:txBody>
          <a:bodyPr anchorCtr="0" anchor="t" bIns="45700" lIns="91425" spcFirstLastPara="1" rIns="91425" wrap="square" tIns="45700">
            <a:normAutofit/>
          </a:bodyPr>
          <a:lstStyle/>
          <a:p>
            <a:pPr indent="0" lvl="0" marL="0" rtl="0" algn="l">
              <a:lnSpc>
                <a:spcPct val="99000"/>
              </a:lnSpc>
              <a:spcBef>
                <a:spcPts val="0"/>
              </a:spcBef>
              <a:spcAft>
                <a:spcPts val="0"/>
              </a:spcAft>
              <a:buClr>
                <a:srgbClr val="464B56"/>
              </a:buClr>
              <a:buSzPts val="4400"/>
              <a:buFont typeface="Century Schoolbook"/>
              <a:buNone/>
            </a:pPr>
            <a:r>
              <a:rPr lang="en-US"/>
              <a:t>               </a:t>
            </a:r>
            <a:r>
              <a:rPr lang="en-US">
                <a:solidFill>
                  <a:srgbClr val="0070C0"/>
                </a:solidFill>
              </a:rPr>
              <a:t>Test Report.</a:t>
            </a:r>
            <a:endParaRPr/>
          </a:p>
        </p:txBody>
      </p:sp>
      <p:pic>
        <p:nvPicPr>
          <p:cNvPr descr="A screenshot of a social media post&#10;&#10;Description automatically generated" id="300" name="Google Shape;300;p14"/>
          <p:cNvPicPr preferRelativeResize="0"/>
          <p:nvPr/>
        </p:nvPicPr>
        <p:blipFill rotWithShape="1">
          <a:blip r:embed="rId3">
            <a:alphaModFix/>
          </a:blip>
          <a:srcRect b="0" l="0" r="0" t="0"/>
          <a:stretch/>
        </p:blipFill>
        <p:spPr>
          <a:xfrm>
            <a:off x="0" y="834886"/>
            <a:ext cx="12165496" cy="60231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3"/>
          <p:cNvSpPr txBox="1"/>
          <p:nvPr>
            <p:ph type="title"/>
          </p:nvPr>
        </p:nvSpPr>
        <p:spPr>
          <a:xfrm>
            <a:off x="2933700" y="568345"/>
            <a:ext cx="8770571" cy="1075260"/>
          </a:xfrm>
          <a:prstGeom prst="rect">
            <a:avLst/>
          </a:prstGeom>
          <a:noFill/>
          <a:ln>
            <a:noFill/>
          </a:ln>
        </p:spPr>
        <p:txBody>
          <a:bodyPr anchorCtr="0" anchor="t" bIns="45700" lIns="91425" spcFirstLastPara="1" rIns="91425" wrap="square" tIns="45700">
            <a:normAutofit/>
          </a:bodyPr>
          <a:lstStyle/>
          <a:p>
            <a:pPr indent="0" lvl="0" marL="0" rtl="0" algn="l">
              <a:lnSpc>
                <a:spcPct val="99000"/>
              </a:lnSpc>
              <a:spcBef>
                <a:spcPts val="0"/>
              </a:spcBef>
              <a:spcAft>
                <a:spcPts val="0"/>
              </a:spcAft>
              <a:buClr>
                <a:srgbClr val="464B56"/>
              </a:buClr>
              <a:buSzPts val="4400"/>
              <a:buFont typeface="Century Schoolbook"/>
              <a:buNone/>
            </a:pPr>
            <a:r>
              <a:rPr lang="en-US"/>
              <a:t>                   </a:t>
            </a:r>
            <a:r>
              <a:rPr lang="en-US">
                <a:solidFill>
                  <a:srgbClr val="C00000"/>
                </a:solidFill>
              </a:rPr>
              <a:t>Etsy.</a:t>
            </a:r>
            <a:endParaRPr/>
          </a:p>
        </p:txBody>
      </p:sp>
      <p:sp>
        <p:nvSpPr>
          <p:cNvPr id="132" name="Google Shape;132;p3"/>
          <p:cNvSpPr txBox="1"/>
          <p:nvPr>
            <p:ph idx="1" type="body"/>
          </p:nvPr>
        </p:nvSpPr>
        <p:spPr>
          <a:xfrm>
            <a:off x="2933700" y="2222339"/>
            <a:ext cx="8770571" cy="4398379"/>
          </a:xfrm>
          <a:prstGeom prst="rect">
            <a:avLst/>
          </a:prstGeom>
          <a:noFill/>
          <a:ln>
            <a:noFill/>
          </a:ln>
        </p:spPr>
        <p:txBody>
          <a:bodyPr anchorCtr="0" anchor="t" bIns="45700" lIns="91425" spcFirstLastPara="1" rIns="91425" wrap="square" tIns="45700">
            <a:normAutofit/>
          </a:bodyPr>
          <a:lstStyle/>
          <a:p>
            <a:pPr indent="-320040" lvl="0" marL="320040" rtl="0" algn="l">
              <a:lnSpc>
                <a:spcPct val="91000"/>
              </a:lnSpc>
              <a:spcBef>
                <a:spcPts val="0"/>
              </a:spcBef>
              <a:spcAft>
                <a:spcPts val="0"/>
              </a:spcAft>
              <a:buClr>
                <a:srgbClr val="002060"/>
              </a:buClr>
              <a:buSzPts val="1550"/>
              <a:buChar char="–"/>
            </a:pPr>
            <a:r>
              <a:rPr b="1" lang="en-US" sz="1550">
                <a:solidFill>
                  <a:srgbClr val="002060"/>
                </a:solidFill>
              </a:rPr>
              <a:t>Buying</a:t>
            </a:r>
            <a:endParaRPr/>
          </a:p>
          <a:p>
            <a:pPr indent="-320040" lvl="0" marL="320040" rtl="0" algn="l">
              <a:lnSpc>
                <a:spcPct val="91000"/>
              </a:lnSpc>
              <a:spcBef>
                <a:spcPts val="930"/>
              </a:spcBef>
              <a:spcAft>
                <a:spcPts val="0"/>
              </a:spcAft>
              <a:buClr>
                <a:srgbClr val="464B56"/>
              </a:buClr>
              <a:buSzPts val="1550"/>
              <a:buChar char="–"/>
            </a:pPr>
            <a:r>
              <a:rPr lang="en-US" sz="1550"/>
              <a:t>On the Etsy </a:t>
            </a:r>
            <a:r>
              <a:rPr lang="en-US" sz="1550" u="sng">
                <a:solidFill>
                  <a:srgbClr val="00B0F0"/>
                </a:solidFill>
                <a:hlinkClick r:id="rId3"/>
              </a:rPr>
              <a:t>homepage</a:t>
            </a:r>
            <a:r>
              <a:rPr lang="en-US" sz="1550"/>
              <a:t>, potential buyers can type a "product description" into the search bar, or, alternatively, they can "browse" through a list of options on the left side of the homepage, which includes Art, Home &amp; Living, Jewelry, Women, Men, Kids, Vintage, Weddings, Craft Supplies, Trending Items, Gift Ideas, Mobile Accessories, and more. Furthermore, buyers may choose from a list of categories by clicking on the "categories" link under "More Ways to Shop". This will bring the user to a page of over 30 categories, each containing subcategories.</a:t>
            </a:r>
            <a:endParaRPr/>
          </a:p>
          <a:p>
            <a:pPr indent="-320040" lvl="0" marL="320040" rtl="0" algn="l">
              <a:lnSpc>
                <a:spcPct val="91000"/>
              </a:lnSpc>
              <a:spcBef>
                <a:spcPts val="930"/>
              </a:spcBef>
              <a:spcAft>
                <a:spcPts val="0"/>
              </a:spcAft>
              <a:buClr>
                <a:srgbClr val="464B56"/>
              </a:buClr>
              <a:buSzPts val="1550"/>
              <a:buChar char="–"/>
            </a:pPr>
            <a:r>
              <a:rPr lang="en-US" sz="1550"/>
              <a:t>When a buyer views a product, they can choose to view the positive percentage feedback of each seller to determine the reliability of the shop. Once a buyer finds a product they would like to buy, they click "Add to Cart", and that product is added to their virtual "Shopping Cart". The buyer may then either continue shopping  or purchase the selected item. In order to purchase items, buyers do not have to have an account with Etsy  and can instead register with a </a:t>
            </a:r>
            <a:r>
              <a:rPr lang="en-US" sz="1550" u="sng">
                <a:solidFill>
                  <a:srgbClr val="00B0F0"/>
                </a:solidFill>
                <a:hlinkClick r:id="rId4"/>
              </a:rPr>
              <a:t>Facebook</a:t>
            </a:r>
            <a:r>
              <a:rPr lang="en-US" sz="1550"/>
              <a:t> or </a:t>
            </a:r>
            <a:r>
              <a:rPr lang="en-US" sz="1550" u="sng">
                <a:solidFill>
                  <a:srgbClr val="00B0F0"/>
                </a:solidFill>
                <a:hlinkClick r:id="rId5"/>
              </a:rPr>
              <a:t>Google account</a:t>
            </a:r>
            <a:r>
              <a:rPr lang="en-US" sz="1550"/>
              <a:t>.</a:t>
            </a:r>
            <a:endParaRPr/>
          </a:p>
          <a:p>
            <a:pPr indent="-320040" lvl="0" marL="320040" rtl="0" algn="l">
              <a:lnSpc>
                <a:spcPct val="91000"/>
              </a:lnSpc>
              <a:spcBef>
                <a:spcPts val="930"/>
              </a:spcBef>
              <a:spcAft>
                <a:spcPts val="0"/>
              </a:spcAft>
              <a:buClr>
                <a:srgbClr val="464B56"/>
              </a:buClr>
              <a:buSzPts val="1550"/>
              <a:buChar char="–"/>
            </a:pPr>
            <a:r>
              <a:rPr lang="en-US" sz="1550"/>
              <a:t>Etsy has received criticism for its handling of </a:t>
            </a:r>
            <a:r>
              <a:rPr lang="en-US" sz="1550" u="sng">
                <a:solidFill>
                  <a:srgbClr val="00B0F0"/>
                </a:solidFill>
                <a:hlinkClick r:id="rId6"/>
              </a:rPr>
              <a:t>customer data</a:t>
            </a:r>
            <a:r>
              <a:rPr lang="en-US" sz="1550">
                <a:solidFill>
                  <a:srgbClr val="00B0F0"/>
                </a:solidFill>
              </a:rPr>
              <a:t> </a:t>
            </a:r>
            <a:r>
              <a:rPr lang="en-US" sz="1550"/>
              <a:t>and </a:t>
            </a:r>
            <a:r>
              <a:rPr lang="en-US" sz="1550" u="sng">
                <a:solidFill>
                  <a:srgbClr val="00B0F0"/>
                </a:solidFill>
                <a:hlinkClick r:id="rId7"/>
              </a:rPr>
              <a:t>privacy</a:t>
            </a:r>
            <a:r>
              <a:rPr lang="en-US" sz="1550"/>
              <a:t>. as of 2016, according to the "Privacy Policy" section on the website: "By using Etsy, you authorize Etsy to use your information in the United States, Ireland and any other country where Etsy operates ".</a:t>
            </a:r>
            <a:endParaRPr/>
          </a:p>
          <a:p>
            <a:pPr indent="-221615" lvl="0" marL="320040" rtl="0" algn="l">
              <a:lnSpc>
                <a:spcPct val="91000"/>
              </a:lnSpc>
              <a:spcBef>
                <a:spcPts val="930"/>
              </a:spcBef>
              <a:spcAft>
                <a:spcPts val="0"/>
              </a:spcAft>
              <a:buClr>
                <a:srgbClr val="464B56"/>
              </a:buClr>
              <a:buSzPts val="1550"/>
              <a:buNone/>
            </a:pPr>
            <a:r>
              <a:t/>
            </a:r>
            <a:endParaRPr sz="15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4"/>
          <p:cNvSpPr txBox="1"/>
          <p:nvPr>
            <p:ph type="title"/>
          </p:nvPr>
        </p:nvSpPr>
        <p:spPr>
          <a:xfrm>
            <a:off x="699785" y="209530"/>
            <a:ext cx="10384757" cy="1028961"/>
          </a:xfrm>
          <a:prstGeom prst="rect">
            <a:avLst/>
          </a:prstGeom>
          <a:noFill/>
          <a:ln>
            <a:noFill/>
          </a:ln>
        </p:spPr>
        <p:txBody>
          <a:bodyPr anchorCtr="0" anchor="t" bIns="45700" lIns="91425" spcFirstLastPara="1" rIns="91425" wrap="square" tIns="45700">
            <a:normAutofit/>
          </a:bodyPr>
          <a:lstStyle/>
          <a:p>
            <a:pPr indent="0" lvl="0" marL="0" rtl="0" algn="l">
              <a:lnSpc>
                <a:spcPct val="99000"/>
              </a:lnSpc>
              <a:spcBef>
                <a:spcPts val="0"/>
              </a:spcBef>
              <a:spcAft>
                <a:spcPts val="0"/>
              </a:spcAft>
              <a:buClr>
                <a:srgbClr val="464B56"/>
              </a:buClr>
              <a:buSzPts val="4400"/>
              <a:buFont typeface="Century Schoolbook"/>
              <a:buNone/>
            </a:pPr>
            <a:r>
              <a:rPr lang="en-US"/>
              <a:t>            </a:t>
            </a:r>
            <a:r>
              <a:rPr lang="en-US">
                <a:solidFill>
                  <a:srgbClr val="002060"/>
                </a:solidFill>
              </a:rPr>
              <a:t>Agile Cross-Functional Team.</a:t>
            </a:r>
            <a:endParaRPr/>
          </a:p>
        </p:txBody>
      </p:sp>
      <p:sp>
        <p:nvSpPr>
          <p:cNvPr id="139" name="Google Shape;139;p4"/>
          <p:cNvSpPr txBox="1"/>
          <p:nvPr>
            <p:ph idx="1" type="body"/>
          </p:nvPr>
        </p:nvSpPr>
        <p:spPr>
          <a:xfrm>
            <a:off x="1192192" y="2558005"/>
            <a:ext cx="3506068" cy="3537994"/>
          </a:xfrm>
          <a:prstGeom prst="rect">
            <a:avLst/>
          </a:prstGeom>
          <a:noFill/>
          <a:ln>
            <a:noFill/>
          </a:ln>
        </p:spPr>
        <p:txBody>
          <a:bodyPr anchorCtr="0" anchor="t" bIns="45700" lIns="91425" spcFirstLastPara="1" rIns="91425" wrap="square" tIns="45700">
            <a:normAutofit/>
          </a:bodyPr>
          <a:lstStyle/>
          <a:p>
            <a:pPr indent="-320040" lvl="0" marL="320040" rtl="0" algn="l">
              <a:lnSpc>
                <a:spcPct val="111000"/>
              </a:lnSpc>
              <a:spcBef>
                <a:spcPts val="0"/>
              </a:spcBef>
              <a:spcAft>
                <a:spcPts val="0"/>
              </a:spcAft>
              <a:buClr>
                <a:srgbClr val="002060"/>
              </a:buClr>
              <a:buSzPts val="3200"/>
              <a:buFont typeface="Noto Sans Symbols"/>
              <a:buChar char="⮚"/>
            </a:pPr>
            <a:r>
              <a:rPr lang="en-US" sz="3200">
                <a:solidFill>
                  <a:srgbClr val="002060"/>
                </a:solidFill>
              </a:rPr>
              <a:t>Tejas </a:t>
            </a:r>
            <a:r>
              <a:rPr lang="en-US" sz="3200"/>
              <a:t>– </a:t>
            </a:r>
            <a:r>
              <a:rPr lang="en-US" sz="3200">
                <a:solidFill>
                  <a:srgbClr val="C00000"/>
                </a:solidFill>
              </a:rPr>
              <a:t>Test Lead</a:t>
            </a:r>
            <a:endParaRPr/>
          </a:p>
          <a:p>
            <a:pPr indent="-320040" lvl="0" marL="320040" rtl="0" algn="l">
              <a:lnSpc>
                <a:spcPct val="111000"/>
              </a:lnSpc>
              <a:spcBef>
                <a:spcPts val="930"/>
              </a:spcBef>
              <a:spcAft>
                <a:spcPts val="0"/>
              </a:spcAft>
              <a:buClr>
                <a:srgbClr val="002060"/>
              </a:buClr>
              <a:buSzPts val="3200"/>
              <a:buFont typeface="Noto Sans Symbols"/>
              <a:buChar char="⮚"/>
            </a:pPr>
            <a:r>
              <a:rPr lang="en-US" sz="3200">
                <a:solidFill>
                  <a:srgbClr val="002060"/>
                </a:solidFill>
              </a:rPr>
              <a:t>Sumeet </a:t>
            </a:r>
            <a:r>
              <a:rPr lang="en-US" sz="3200"/>
              <a:t>– </a:t>
            </a:r>
            <a:r>
              <a:rPr lang="en-US" sz="3200">
                <a:solidFill>
                  <a:srgbClr val="0070C0"/>
                </a:solidFill>
              </a:rPr>
              <a:t>Tester</a:t>
            </a:r>
            <a:endParaRPr/>
          </a:p>
          <a:p>
            <a:pPr indent="-320040" lvl="0" marL="320040" rtl="0" algn="l">
              <a:lnSpc>
                <a:spcPct val="111000"/>
              </a:lnSpc>
              <a:spcBef>
                <a:spcPts val="930"/>
              </a:spcBef>
              <a:spcAft>
                <a:spcPts val="0"/>
              </a:spcAft>
              <a:buClr>
                <a:srgbClr val="002060"/>
              </a:buClr>
              <a:buSzPts val="3200"/>
              <a:buFont typeface="Noto Sans Symbols"/>
              <a:buChar char="⮚"/>
            </a:pPr>
            <a:r>
              <a:rPr lang="en-US" sz="3200">
                <a:solidFill>
                  <a:srgbClr val="002060"/>
                </a:solidFill>
              </a:rPr>
              <a:t>Oksana </a:t>
            </a:r>
            <a:r>
              <a:rPr lang="en-US" sz="3200"/>
              <a:t>– </a:t>
            </a:r>
            <a:r>
              <a:rPr lang="en-US" sz="3200">
                <a:solidFill>
                  <a:srgbClr val="0070C0"/>
                </a:solidFill>
              </a:rPr>
              <a:t>Tester</a:t>
            </a:r>
            <a:endParaRPr/>
          </a:p>
          <a:p>
            <a:pPr indent="-320040" lvl="0" marL="320040" rtl="0" algn="l">
              <a:lnSpc>
                <a:spcPct val="111000"/>
              </a:lnSpc>
              <a:spcBef>
                <a:spcPts val="930"/>
              </a:spcBef>
              <a:spcAft>
                <a:spcPts val="0"/>
              </a:spcAft>
              <a:buClr>
                <a:srgbClr val="002060"/>
              </a:buClr>
              <a:buSzPts val="3200"/>
              <a:buFont typeface="Noto Sans Symbols"/>
              <a:buChar char="⮚"/>
            </a:pPr>
            <a:r>
              <a:rPr lang="en-US" sz="3200">
                <a:solidFill>
                  <a:srgbClr val="002060"/>
                </a:solidFill>
              </a:rPr>
              <a:t>Yevgen</a:t>
            </a:r>
            <a:r>
              <a:rPr lang="en-US" sz="3200"/>
              <a:t> - </a:t>
            </a:r>
            <a:r>
              <a:rPr lang="en-US" sz="3200">
                <a:solidFill>
                  <a:srgbClr val="0070C0"/>
                </a:solidFill>
              </a:rPr>
              <a:t>Tester</a:t>
            </a:r>
            <a:endParaRPr/>
          </a:p>
        </p:txBody>
      </p:sp>
      <p:pic>
        <p:nvPicPr>
          <p:cNvPr descr="A picture containing table, person, holding, clock&#10;&#10;Description automatically generated" id="140" name="Google Shape;140;p4"/>
          <p:cNvPicPr preferRelativeResize="0"/>
          <p:nvPr>
            <p:ph idx="2" type="body"/>
          </p:nvPr>
        </p:nvPicPr>
        <p:blipFill rotWithShape="1">
          <a:blip r:embed="rId3">
            <a:alphaModFix/>
          </a:blip>
          <a:srcRect b="0" l="0" r="0" t="0"/>
          <a:stretch/>
        </p:blipFill>
        <p:spPr>
          <a:xfrm>
            <a:off x="5208608" y="2250495"/>
            <a:ext cx="5567422" cy="35379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descr="A picture containing necklace&#10;&#10;Description automatically generated" id="146" name="Google Shape;146;p5"/>
          <p:cNvPicPr preferRelativeResize="0"/>
          <p:nvPr/>
        </p:nvPicPr>
        <p:blipFill rotWithShape="1">
          <a:blip r:embed="rId3">
            <a:alphaModFix/>
          </a:blip>
          <a:srcRect b="0" l="0" r="0" t="0"/>
          <a:stretch/>
        </p:blipFill>
        <p:spPr>
          <a:xfrm>
            <a:off x="0" y="61336"/>
            <a:ext cx="12192000" cy="67966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51" name="Shape 151"/>
        <p:cNvGrpSpPr/>
        <p:nvPr/>
      </p:nvGrpSpPr>
      <p:grpSpPr>
        <a:xfrm>
          <a:off x="0" y="0"/>
          <a:ext cx="0" cy="0"/>
          <a:chOff x="0" y="0"/>
          <a:chExt cx="0" cy="0"/>
        </a:xfrm>
      </p:grpSpPr>
      <p:sp>
        <p:nvSpPr>
          <p:cNvPr id="152" name="Google Shape;152;p6"/>
          <p:cNvSpPr/>
          <p:nvPr/>
        </p:nvSpPr>
        <p:spPr>
          <a:xfrm>
            <a:off x="3048000" y="3105835"/>
            <a:ext cx="60960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pic>
        <p:nvPicPr>
          <p:cNvPr descr="The Oracle Java license change | License Dashboard" id="153" name="Google Shape;153;p6"/>
          <p:cNvPicPr preferRelativeResize="0"/>
          <p:nvPr/>
        </p:nvPicPr>
        <p:blipFill rotWithShape="1">
          <a:blip r:embed="rId3">
            <a:alphaModFix/>
          </a:blip>
          <a:srcRect b="0" l="0" r="0" t="0"/>
          <a:stretch/>
        </p:blipFill>
        <p:spPr>
          <a:xfrm>
            <a:off x="8186329" y="1275226"/>
            <a:ext cx="2619375" cy="1843989"/>
          </a:xfrm>
          <a:prstGeom prst="rect">
            <a:avLst/>
          </a:prstGeom>
          <a:noFill/>
          <a:ln>
            <a:noFill/>
          </a:ln>
        </p:spPr>
      </p:pic>
      <p:pic>
        <p:nvPicPr>
          <p:cNvPr id="154" name="Google Shape;154;p6"/>
          <p:cNvPicPr preferRelativeResize="0"/>
          <p:nvPr/>
        </p:nvPicPr>
        <p:blipFill rotWithShape="1">
          <a:blip r:embed="rId4">
            <a:alphaModFix/>
          </a:blip>
          <a:srcRect b="0" l="0" r="0" t="0"/>
          <a:stretch/>
        </p:blipFill>
        <p:spPr>
          <a:xfrm>
            <a:off x="3578272" y="1160730"/>
            <a:ext cx="4077785" cy="1590675"/>
          </a:xfrm>
          <a:prstGeom prst="rect">
            <a:avLst/>
          </a:prstGeom>
          <a:noFill/>
          <a:ln>
            <a:noFill/>
          </a:ln>
        </p:spPr>
      </p:pic>
      <p:pic>
        <p:nvPicPr>
          <p:cNvPr id="155" name="Google Shape;155;p6"/>
          <p:cNvPicPr preferRelativeResize="0"/>
          <p:nvPr/>
        </p:nvPicPr>
        <p:blipFill rotWithShape="1">
          <a:blip r:embed="rId5">
            <a:alphaModFix/>
          </a:blip>
          <a:srcRect b="0" l="0" r="0" t="0"/>
          <a:stretch/>
        </p:blipFill>
        <p:spPr>
          <a:xfrm>
            <a:off x="8511831" y="5176231"/>
            <a:ext cx="2314937" cy="1490241"/>
          </a:xfrm>
          <a:prstGeom prst="rect">
            <a:avLst/>
          </a:prstGeom>
          <a:noFill/>
          <a:ln>
            <a:noFill/>
          </a:ln>
        </p:spPr>
      </p:pic>
      <p:pic>
        <p:nvPicPr>
          <p:cNvPr id="156" name="Google Shape;156;p6"/>
          <p:cNvPicPr preferRelativeResize="0"/>
          <p:nvPr/>
        </p:nvPicPr>
        <p:blipFill rotWithShape="1">
          <a:blip r:embed="rId6">
            <a:alphaModFix/>
          </a:blip>
          <a:srcRect b="0" l="0" r="0" t="0"/>
          <a:stretch/>
        </p:blipFill>
        <p:spPr>
          <a:xfrm>
            <a:off x="3578272" y="2819714"/>
            <a:ext cx="3695700" cy="1609725"/>
          </a:xfrm>
          <a:prstGeom prst="rect">
            <a:avLst/>
          </a:prstGeom>
          <a:noFill/>
          <a:ln>
            <a:noFill/>
          </a:ln>
        </p:spPr>
      </p:pic>
      <p:pic>
        <p:nvPicPr>
          <p:cNvPr id="157" name="Google Shape;157;p6"/>
          <p:cNvPicPr preferRelativeResize="0"/>
          <p:nvPr/>
        </p:nvPicPr>
        <p:blipFill rotWithShape="1">
          <a:blip r:embed="rId7">
            <a:alphaModFix/>
          </a:blip>
          <a:srcRect b="0" l="0" r="0" t="0"/>
          <a:stretch/>
        </p:blipFill>
        <p:spPr>
          <a:xfrm>
            <a:off x="8060754" y="3304187"/>
            <a:ext cx="2857500" cy="1609725"/>
          </a:xfrm>
          <a:prstGeom prst="rect">
            <a:avLst/>
          </a:prstGeom>
          <a:noFill/>
          <a:ln>
            <a:noFill/>
          </a:ln>
        </p:spPr>
      </p:pic>
      <p:pic>
        <p:nvPicPr>
          <p:cNvPr id="158" name="Google Shape;158;p6"/>
          <p:cNvPicPr preferRelativeResize="0"/>
          <p:nvPr/>
        </p:nvPicPr>
        <p:blipFill rotWithShape="1">
          <a:blip r:embed="rId8">
            <a:alphaModFix/>
          </a:blip>
          <a:srcRect b="0" l="0" r="0" t="0"/>
          <a:stretch/>
        </p:blipFill>
        <p:spPr>
          <a:xfrm>
            <a:off x="661754" y="3438104"/>
            <a:ext cx="2269499" cy="1636361"/>
          </a:xfrm>
          <a:prstGeom prst="rect">
            <a:avLst/>
          </a:prstGeom>
          <a:noFill/>
          <a:ln>
            <a:noFill/>
          </a:ln>
        </p:spPr>
      </p:pic>
      <p:pic>
        <p:nvPicPr>
          <p:cNvPr id="159" name="Google Shape;159;p6"/>
          <p:cNvPicPr preferRelativeResize="0"/>
          <p:nvPr/>
        </p:nvPicPr>
        <p:blipFill rotWithShape="1">
          <a:blip r:embed="rId9">
            <a:alphaModFix/>
          </a:blip>
          <a:srcRect b="0" l="0" r="0" t="0"/>
          <a:stretch/>
        </p:blipFill>
        <p:spPr>
          <a:xfrm>
            <a:off x="778827" y="1293558"/>
            <a:ext cx="2969961" cy="1808077"/>
          </a:xfrm>
          <a:prstGeom prst="rect">
            <a:avLst/>
          </a:prstGeom>
          <a:noFill/>
          <a:ln>
            <a:noFill/>
          </a:ln>
        </p:spPr>
      </p:pic>
      <p:pic>
        <p:nvPicPr>
          <p:cNvPr id="160" name="Google Shape;160;p6"/>
          <p:cNvPicPr preferRelativeResize="0"/>
          <p:nvPr/>
        </p:nvPicPr>
        <p:blipFill rotWithShape="1">
          <a:blip r:embed="rId10">
            <a:alphaModFix/>
          </a:blip>
          <a:srcRect b="0" l="0" r="0" t="0"/>
          <a:stretch/>
        </p:blipFill>
        <p:spPr>
          <a:xfrm>
            <a:off x="6517244" y="4824155"/>
            <a:ext cx="1600200" cy="646331"/>
          </a:xfrm>
          <a:prstGeom prst="rect">
            <a:avLst/>
          </a:prstGeom>
          <a:noFill/>
          <a:ln>
            <a:noFill/>
          </a:ln>
        </p:spPr>
      </p:pic>
      <p:pic>
        <p:nvPicPr>
          <p:cNvPr id="161" name="Google Shape;161;p6"/>
          <p:cNvPicPr preferRelativeResize="0"/>
          <p:nvPr/>
        </p:nvPicPr>
        <p:blipFill rotWithShape="1">
          <a:blip r:embed="rId11">
            <a:alphaModFix/>
          </a:blip>
          <a:srcRect b="0" l="0" r="0" t="0"/>
          <a:stretch/>
        </p:blipFill>
        <p:spPr>
          <a:xfrm>
            <a:off x="3389182" y="4949824"/>
            <a:ext cx="2733675" cy="1377706"/>
          </a:xfrm>
          <a:prstGeom prst="rect">
            <a:avLst/>
          </a:prstGeom>
          <a:noFill/>
          <a:ln>
            <a:noFill/>
          </a:ln>
        </p:spPr>
      </p:pic>
      <p:sp>
        <p:nvSpPr>
          <p:cNvPr id="162" name="Google Shape;162;p6"/>
          <p:cNvSpPr txBox="1"/>
          <p:nvPr>
            <p:ph type="title"/>
          </p:nvPr>
        </p:nvSpPr>
        <p:spPr>
          <a:xfrm>
            <a:off x="543891" y="339528"/>
            <a:ext cx="11157933" cy="795473"/>
          </a:xfrm>
          <a:prstGeom prst="rect">
            <a:avLst/>
          </a:prstGeom>
          <a:noFill/>
          <a:ln>
            <a:noFill/>
          </a:ln>
        </p:spPr>
        <p:txBody>
          <a:bodyPr anchorCtr="0" anchor="t" bIns="45700" lIns="91425" spcFirstLastPara="1" rIns="91425" wrap="square" tIns="45700">
            <a:normAutofit/>
          </a:bodyPr>
          <a:lstStyle/>
          <a:p>
            <a:pPr indent="0" lvl="0" marL="0" rtl="0" algn="l">
              <a:lnSpc>
                <a:spcPct val="99000"/>
              </a:lnSpc>
              <a:spcBef>
                <a:spcPts val="0"/>
              </a:spcBef>
              <a:spcAft>
                <a:spcPts val="0"/>
              </a:spcAft>
              <a:buClr>
                <a:srgbClr val="3333FF"/>
              </a:buClr>
              <a:buSzPts val="4400"/>
              <a:buFont typeface="Century Schoolbook"/>
              <a:buNone/>
            </a:pPr>
            <a:r>
              <a:rPr lang="en-US">
                <a:solidFill>
                  <a:srgbClr val="3333FF"/>
                </a:solidFill>
              </a:rPr>
              <a:t>        Technology we used in our project.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7"/>
          <p:cNvSpPr txBox="1"/>
          <p:nvPr>
            <p:ph type="title"/>
          </p:nvPr>
        </p:nvSpPr>
        <p:spPr>
          <a:xfrm>
            <a:off x="2933700" y="185195"/>
            <a:ext cx="8770571" cy="1157468"/>
          </a:xfrm>
          <a:prstGeom prst="rect">
            <a:avLst/>
          </a:prstGeom>
          <a:noFill/>
          <a:ln>
            <a:noFill/>
          </a:ln>
        </p:spPr>
        <p:txBody>
          <a:bodyPr anchorCtr="0" anchor="t" bIns="45700" lIns="91425" spcFirstLastPara="1" rIns="91425" wrap="square" tIns="45700">
            <a:normAutofit/>
          </a:bodyPr>
          <a:lstStyle/>
          <a:p>
            <a:pPr indent="0" lvl="0" marL="0" rtl="0" algn="l">
              <a:lnSpc>
                <a:spcPct val="99000"/>
              </a:lnSpc>
              <a:spcBef>
                <a:spcPts val="0"/>
              </a:spcBef>
              <a:spcAft>
                <a:spcPts val="0"/>
              </a:spcAft>
              <a:buClr>
                <a:srgbClr val="464B56"/>
              </a:buClr>
              <a:buSzPts val="4400"/>
              <a:buFont typeface="Century Schoolbook"/>
              <a:buNone/>
            </a:pPr>
            <a:r>
              <a:rPr lang="en-US"/>
              <a:t>   </a:t>
            </a:r>
            <a:r>
              <a:rPr lang="en-US">
                <a:solidFill>
                  <a:srgbClr val="00B050"/>
                </a:solidFill>
              </a:rPr>
              <a:t>Test case in Excel sheet.</a:t>
            </a:r>
            <a:endParaRPr/>
          </a:p>
        </p:txBody>
      </p:sp>
      <p:pic>
        <p:nvPicPr>
          <p:cNvPr descr="A screenshot of a cell phone&#10;&#10;Description automatically generated" id="169" name="Google Shape;169;p7"/>
          <p:cNvPicPr preferRelativeResize="0"/>
          <p:nvPr/>
        </p:nvPicPr>
        <p:blipFill rotWithShape="1">
          <a:blip r:embed="rId3">
            <a:alphaModFix/>
          </a:blip>
          <a:srcRect b="0" l="0" r="0" t="0"/>
          <a:stretch/>
        </p:blipFill>
        <p:spPr>
          <a:xfrm>
            <a:off x="0" y="1342663"/>
            <a:ext cx="12192000" cy="55153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8"/>
          <p:cNvSpPr txBox="1"/>
          <p:nvPr>
            <p:ph type="title"/>
          </p:nvPr>
        </p:nvSpPr>
        <p:spPr>
          <a:xfrm>
            <a:off x="2933700" y="568345"/>
            <a:ext cx="8770571" cy="1283604"/>
          </a:xfrm>
          <a:prstGeom prst="rect">
            <a:avLst/>
          </a:prstGeom>
          <a:noFill/>
          <a:ln>
            <a:noFill/>
          </a:ln>
        </p:spPr>
        <p:txBody>
          <a:bodyPr anchorCtr="0" anchor="t" bIns="45700" lIns="91425" spcFirstLastPara="1" rIns="91425" wrap="square" tIns="45700">
            <a:normAutofit/>
          </a:bodyPr>
          <a:lstStyle/>
          <a:p>
            <a:pPr indent="0" lvl="0" marL="0" rtl="0" algn="l">
              <a:lnSpc>
                <a:spcPct val="99000"/>
              </a:lnSpc>
              <a:spcBef>
                <a:spcPts val="0"/>
              </a:spcBef>
              <a:spcAft>
                <a:spcPts val="0"/>
              </a:spcAft>
              <a:buClr>
                <a:srgbClr val="464B56"/>
              </a:buClr>
              <a:buSzPts val="4400"/>
              <a:buFont typeface="Century Schoolbook"/>
              <a:buNone/>
            </a:pPr>
            <a:r>
              <a:rPr lang="en-US"/>
              <a:t>    </a:t>
            </a:r>
            <a:r>
              <a:rPr lang="en-US">
                <a:solidFill>
                  <a:srgbClr val="002060"/>
                </a:solidFill>
              </a:rPr>
              <a:t>Application Architecture.</a:t>
            </a:r>
            <a:endParaRPr/>
          </a:p>
        </p:txBody>
      </p:sp>
      <p:pic>
        <p:nvPicPr>
          <p:cNvPr descr="Selenium Automation Framework: Data Driven, Keyword Driven &amp; Hybrid" id="176" name="Google Shape;176;p8"/>
          <p:cNvPicPr preferRelativeResize="0"/>
          <p:nvPr/>
        </p:nvPicPr>
        <p:blipFill rotWithShape="1">
          <a:blip r:embed="rId3">
            <a:alphaModFix/>
          </a:blip>
          <a:srcRect b="0" l="0" r="0" t="0"/>
          <a:stretch/>
        </p:blipFill>
        <p:spPr>
          <a:xfrm>
            <a:off x="2933701" y="2164466"/>
            <a:ext cx="8490512" cy="46067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9"/>
          <p:cNvSpPr txBox="1"/>
          <p:nvPr>
            <p:ph type="title"/>
          </p:nvPr>
        </p:nvSpPr>
        <p:spPr>
          <a:xfrm>
            <a:off x="2268639" y="173621"/>
            <a:ext cx="8403220" cy="914399"/>
          </a:xfrm>
          <a:prstGeom prst="rect">
            <a:avLst/>
          </a:prstGeom>
          <a:noFill/>
          <a:ln>
            <a:noFill/>
          </a:ln>
        </p:spPr>
        <p:txBody>
          <a:bodyPr anchorCtr="0" anchor="t" bIns="45700" lIns="91425" spcFirstLastPara="1" rIns="91425" wrap="square" tIns="45700">
            <a:normAutofit/>
          </a:bodyPr>
          <a:lstStyle/>
          <a:p>
            <a:pPr indent="0" lvl="0" marL="0" rtl="0" algn="l">
              <a:lnSpc>
                <a:spcPct val="99000"/>
              </a:lnSpc>
              <a:spcBef>
                <a:spcPts val="0"/>
              </a:spcBef>
              <a:spcAft>
                <a:spcPts val="0"/>
              </a:spcAft>
              <a:buClr>
                <a:srgbClr val="00B050"/>
              </a:buClr>
              <a:buSzPts val="4400"/>
              <a:buFont typeface="Century Schoolbook"/>
              <a:buNone/>
            </a:pPr>
            <a:r>
              <a:rPr lang="en-US">
                <a:solidFill>
                  <a:srgbClr val="00B050"/>
                </a:solidFill>
              </a:rPr>
              <a:t>    Etsy project structure.</a:t>
            </a:r>
            <a:endParaRPr/>
          </a:p>
        </p:txBody>
      </p:sp>
      <p:pic>
        <p:nvPicPr>
          <p:cNvPr descr="A screenshot of a social media post&#10;&#10;Description automatically generated" id="183" name="Google Shape;183;p9"/>
          <p:cNvPicPr preferRelativeResize="0"/>
          <p:nvPr/>
        </p:nvPicPr>
        <p:blipFill rotWithShape="1">
          <a:blip r:embed="rId3">
            <a:alphaModFix/>
          </a:blip>
          <a:srcRect b="0" l="0" r="0" t="0"/>
          <a:stretch/>
        </p:blipFill>
        <p:spPr>
          <a:xfrm>
            <a:off x="0" y="1088020"/>
            <a:ext cx="12192000" cy="59493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eathered">
  <a:themeElements>
    <a:clrScheme name="Feathered">
      <a:dk1>
        <a:srgbClr val="000000"/>
      </a:dk1>
      <a:lt1>
        <a:srgbClr val="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2020-05-31T17:34:51Z</dcterms:created>
  <dc:creator>oksana kulba</dc:creator>
</cp:coreProperties>
</file>