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55FAD3-9455-499E-AE37-4BB87FE7E801}">
          <p14:sldIdLst>
            <p14:sldId id="256"/>
            <p14:sldId id="257"/>
            <p14:sldId id="258"/>
            <p14:sldId id="259"/>
            <p14:sldId id="260"/>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10/8/2018</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10/8/2018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10/8/2018</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D934-319D-4D8D-AA70-7B6796133B9A}"/>
              </a:ext>
            </a:extLst>
          </p:cNvPr>
          <p:cNvSpPr>
            <a:spLocks noGrp="1"/>
          </p:cNvSpPr>
          <p:nvPr>
            <p:ph type="ctrTitle"/>
          </p:nvPr>
        </p:nvSpPr>
        <p:spPr>
          <a:xfrm>
            <a:off x="1777463" y="223458"/>
            <a:ext cx="8637073" cy="2920713"/>
          </a:xfrm>
        </p:spPr>
        <p:txBody>
          <a:bodyPr>
            <a:normAutofit/>
          </a:bodyPr>
          <a:lstStyle/>
          <a:p>
            <a:r>
              <a:rPr lang="en-US" dirty="0"/>
              <a:t>LOCATION RECOMENDER</a:t>
            </a:r>
            <a:br>
              <a:rPr lang="en-US" dirty="0"/>
            </a:br>
            <a:r>
              <a:rPr lang="en-US" dirty="0"/>
              <a:t>FOR RETAIL CHAINS</a:t>
            </a:r>
          </a:p>
        </p:txBody>
      </p:sp>
      <p:pic>
        <p:nvPicPr>
          <p:cNvPr id="7" name="Picture 6">
            <a:extLst>
              <a:ext uri="{FF2B5EF4-FFF2-40B4-BE49-F238E27FC236}">
                <a16:creationId xmlns:a16="http://schemas.microsoft.com/office/drawing/2014/main" id="{2A78AFE4-A27A-4730-9083-AFF0B0B40EB6}"/>
              </a:ext>
            </a:extLst>
          </p:cNvPr>
          <p:cNvPicPr>
            <a:picLocks noChangeAspect="1"/>
          </p:cNvPicPr>
          <p:nvPr/>
        </p:nvPicPr>
        <p:blipFill>
          <a:blip r:embed="rId2"/>
          <a:stretch>
            <a:fillRect/>
          </a:stretch>
        </p:blipFill>
        <p:spPr>
          <a:xfrm>
            <a:off x="4266914" y="3144171"/>
            <a:ext cx="3934694" cy="2623129"/>
          </a:xfrm>
          <a:prstGeom prst="rect">
            <a:avLst/>
          </a:prstGeom>
        </p:spPr>
      </p:pic>
    </p:spTree>
    <p:extLst>
      <p:ext uri="{BB962C8B-B14F-4D97-AF65-F5344CB8AC3E}">
        <p14:creationId xmlns:p14="http://schemas.microsoft.com/office/powerpoint/2010/main" val="3035511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9FAE0-5AB9-4732-9188-AA6DBB1557B3}"/>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5C459D51-9871-42D5-AA5E-699015146802}"/>
              </a:ext>
            </a:extLst>
          </p:cNvPr>
          <p:cNvSpPr>
            <a:spLocks noGrp="1"/>
          </p:cNvSpPr>
          <p:nvPr>
            <p:ph idx="1"/>
          </p:nvPr>
        </p:nvSpPr>
        <p:spPr/>
        <p:txBody>
          <a:bodyPr/>
          <a:lstStyle/>
          <a:p>
            <a:r>
              <a:rPr lang="en-US" dirty="0"/>
              <a:t>This project involves making a recommender system for big retail chains such as Walmart, Target to find the best locations to open their outlets.</a:t>
            </a:r>
          </a:p>
          <a:p>
            <a:r>
              <a:rPr lang="en-US" dirty="0"/>
              <a:t>We need to get the coordinates of different neighborhoods using the Foursquare API to get the venues information in that neighborhood which would facilitate the retail chains to identify the best potential customers and decide whether opening a store in that neighborhood would be profitable or not.</a:t>
            </a:r>
          </a:p>
        </p:txBody>
      </p:sp>
    </p:spTree>
    <p:extLst>
      <p:ext uri="{BB962C8B-B14F-4D97-AF65-F5344CB8AC3E}">
        <p14:creationId xmlns:p14="http://schemas.microsoft.com/office/powerpoint/2010/main" val="4123831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5F52-2C3F-4F09-AD38-A53078E796A9}"/>
              </a:ext>
            </a:extLst>
          </p:cNvPr>
          <p:cNvSpPr>
            <a:spLocks noGrp="1"/>
          </p:cNvSpPr>
          <p:nvPr>
            <p:ph type="title"/>
          </p:nvPr>
        </p:nvSpPr>
        <p:spPr/>
        <p:txBody>
          <a:bodyPr/>
          <a:lstStyle/>
          <a:p>
            <a:r>
              <a:rPr lang="en-US" dirty="0"/>
              <a:t>DATA PREPARATION</a:t>
            </a:r>
            <a:br>
              <a:rPr lang="en-US" dirty="0"/>
            </a:br>
            <a:endParaRPr lang="en-US" dirty="0"/>
          </a:p>
        </p:txBody>
      </p:sp>
      <p:sp>
        <p:nvSpPr>
          <p:cNvPr id="3" name="Content Placeholder 2">
            <a:extLst>
              <a:ext uri="{FF2B5EF4-FFF2-40B4-BE49-F238E27FC236}">
                <a16:creationId xmlns:a16="http://schemas.microsoft.com/office/drawing/2014/main" id="{B5E48F44-DEC0-4BE4-9CA3-17FFDDB5A911}"/>
              </a:ext>
            </a:extLst>
          </p:cNvPr>
          <p:cNvSpPr>
            <a:spLocks noGrp="1"/>
          </p:cNvSpPr>
          <p:nvPr>
            <p:ph idx="1"/>
          </p:nvPr>
        </p:nvSpPr>
        <p:spPr/>
        <p:txBody>
          <a:bodyPr/>
          <a:lstStyle/>
          <a:p>
            <a:r>
              <a:rPr lang="en-US" dirty="0"/>
              <a:t>The data would be obtained from Wikipedia table which contains the neighborhood and borough information.</a:t>
            </a:r>
          </a:p>
          <a:p>
            <a:r>
              <a:rPr lang="en-US" dirty="0"/>
              <a:t>Geopy module would be used to get the latitude and longitude information of each neighborhood.</a:t>
            </a:r>
          </a:p>
          <a:p>
            <a:r>
              <a:rPr lang="en-US" dirty="0"/>
              <a:t>The final data frame would be made by appending the latitude and longitude columns to the original data frame.</a:t>
            </a:r>
          </a:p>
        </p:txBody>
      </p:sp>
    </p:spTree>
    <p:extLst>
      <p:ext uri="{BB962C8B-B14F-4D97-AF65-F5344CB8AC3E}">
        <p14:creationId xmlns:p14="http://schemas.microsoft.com/office/powerpoint/2010/main" val="4119803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D44A-7D25-478E-88B0-55971EE9A259}"/>
              </a:ext>
            </a:extLst>
          </p:cNvPr>
          <p:cNvSpPr>
            <a:spLocks noGrp="1"/>
          </p:cNvSpPr>
          <p:nvPr>
            <p:ph type="title"/>
          </p:nvPr>
        </p:nvSpPr>
        <p:spPr/>
        <p:txBody>
          <a:bodyPr/>
          <a:lstStyle/>
          <a:p>
            <a:r>
              <a:rPr lang="en-US" dirty="0"/>
              <a:t>DATAFRAME</a:t>
            </a:r>
            <a:br>
              <a:rPr lang="en-US" dirty="0"/>
            </a:br>
            <a:endParaRPr lang="en-US" dirty="0"/>
          </a:p>
        </p:txBody>
      </p:sp>
      <p:pic>
        <p:nvPicPr>
          <p:cNvPr id="5" name="Content Placeholder 4">
            <a:extLst>
              <a:ext uri="{FF2B5EF4-FFF2-40B4-BE49-F238E27FC236}">
                <a16:creationId xmlns:a16="http://schemas.microsoft.com/office/drawing/2014/main" id="{6311F5BB-F074-45F4-B82F-13261F77F9A2}"/>
              </a:ext>
            </a:extLst>
          </p:cNvPr>
          <p:cNvPicPr>
            <a:picLocks noGrp="1" noChangeAspect="1"/>
          </p:cNvPicPr>
          <p:nvPr>
            <p:ph idx="1"/>
          </p:nvPr>
        </p:nvPicPr>
        <p:blipFill>
          <a:blip r:embed="rId2"/>
          <a:stretch>
            <a:fillRect/>
          </a:stretch>
        </p:blipFill>
        <p:spPr>
          <a:xfrm>
            <a:off x="2914342" y="1867291"/>
            <a:ext cx="6132032" cy="2715358"/>
          </a:xfrm>
        </p:spPr>
      </p:pic>
    </p:spTree>
    <p:extLst>
      <p:ext uri="{BB962C8B-B14F-4D97-AF65-F5344CB8AC3E}">
        <p14:creationId xmlns:p14="http://schemas.microsoft.com/office/powerpoint/2010/main" val="3830680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BC1E-006B-4688-B7EE-A3094D15E10D}"/>
              </a:ext>
            </a:extLst>
          </p:cNvPr>
          <p:cNvSpPr>
            <a:spLocks noGrp="1"/>
          </p:cNvSpPr>
          <p:nvPr>
            <p:ph type="title"/>
          </p:nvPr>
        </p:nvSpPr>
        <p:spPr/>
        <p:txBody>
          <a:bodyPr/>
          <a:lstStyle/>
          <a:p>
            <a:r>
              <a:rPr lang="en-US" dirty="0"/>
              <a:t>FINAL CLUSTERS USING FOURSQUARE API</a:t>
            </a:r>
            <a:br>
              <a:rPr lang="en-US" dirty="0"/>
            </a:br>
            <a:endParaRPr lang="en-US" dirty="0"/>
          </a:p>
        </p:txBody>
      </p:sp>
      <p:pic>
        <p:nvPicPr>
          <p:cNvPr id="5" name="Content Placeholder 4">
            <a:extLst>
              <a:ext uri="{FF2B5EF4-FFF2-40B4-BE49-F238E27FC236}">
                <a16:creationId xmlns:a16="http://schemas.microsoft.com/office/drawing/2014/main" id="{CA77FCE6-FA8D-4633-ADB7-D6AB3D55E2B1}"/>
              </a:ext>
            </a:extLst>
          </p:cNvPr>
          <p:cNvPicPr>
            <a:picLocks noGrp="1" noChangeAspect="1"/>
          </p:cNvPicPr>
          <p:nvPr>
            <p:ph idx="1"/>
          </p:nvPr>
        </p:nvPicPr>
        <p:blipFill>
          <a:blip r:embed="rId2"/>
          <a:stretch>
            <a:fillRect/>
          </a:stretch>
        </p:blipFill>
        <p:spPr>
          <a:xfrm>
            <a:off x="2795657" y="1853754"/>
            <a:ext cx="6155634" cy="3766517"/>
          </a:xfrm>
        </p:spPr>
      </p:pic>
    </p:spTree>
    <p:extLst>
      <p:ext uri="{BB962C8B-B14F-4D97-AF65-F5344CB8AC3E}">
        <p14:creationId xmlns:p14="http://schemas.microsoft.com/office/powerpoint/2010/main" val="952072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703F5-A150-4C77-8EA6-D58F24D0E6F7}"/>
              </a:ext>
            </a:extLst>
          </p:cNvPr>
          <p:cNvSpPr>
            <a:spLocks noGrp="1"/>
          </p:cNvSpPr>
          <p:nvPr>
            <p:ph type="title"/>
          </p:nvPr>
        </p:nvSpPr>
        <p:spPr/>
        <p:txBody>
          <a:bodyPr/>
          <a:lstStyle/>
          <a:p>
            <a:r>
              <a:rPr lang="en-US" dirty="0"/>
              <a:t>OBSERVATION</a:t>
            </a:r>
          </a:p>
        </p:txBody>
      </p:sp>
      <p:sp>
        <p:nvSpPr>
          <p:cNvPr id="3" name="Content Placeholder 2">
            <a:extLst>
              <a:ext uri="{FF2B5EF4-FFF2-40B4-BE49-F238E27FC236}">
                <a16:creationId xmlns:a16="http://schemas.microsoft.com/office/drawing/2014/main" id="{2841B593-EB45-47B0-B142-6CAA1237AAC2}"/>
              </a:ext>
            </a:extLst>
          </p:cNvPr>
          <p:cNvSpPr>
            <a:spLocks noGrp="1"/>
          </p:cNvSpPr>
          <p:nvPr>
            <p:ph idx="1"/>
          </p:nvPr>
        </p:nvSpPr>
        <p:spPr/>
        <p:txBody>
          <a:bodyPr/>
          <a:lstStyle/>
          <a:p>
            <a:r>
              <a:rPr lang="en-US" dirty="0"/>
              <a:t>The first cluster contains the most ideal neighborhood for the retail stores to open their outlets as there are many potential customers .</a:t>
            </a:r>
          </a:p>
          <a:p>
            <a:endParaRPr lang="en-US" dirty="0"/>
          </a:p>
          <a:p>
            <a:pPr marL="0" indent="0">
              <a:buNone/>
            </a:pPr>
            <a:endParaRPr lang="en-US" dirty="0"/>
          </a:p>
          <a:p>
            <a:r>
              <a:rPr lang="en-US" dirty="0"/>
              <a:t>The last cluster contains one neighborhood which is not a  good choice when it comes to opening an outlet.</a:t>
            </a:r>
          </a:p>
        </p:txBody>
      </p:sp>
    </p:spTree>
    <p:extLst>
      <p:ext uri="{BB962C8B-B14F-4D97-AF65-F5344CB8AC3E}">
        <p14:creationId xmlns:p14="http://schemas.microsoft.com/office/powerpoint/2010/main" val="1201465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9847C-13B3-425B-A509-C4A5CE94C66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93F03FF-E3AE-4820-8B86-1DE2498741A8}"/>
              </a:ext>
            </a:extLst>
          </p:cNvPr>
          <p:cNvSpPr>
            <a:spLocks noGrp="1"/>
          </p:cNvSpPr>
          <p:nvPr>
            <p:ph idx="1"/>
          </p:nvPr>
        </p:nvSpPr>
        <p:spPr/>
        <p:txBody>
          <a:bodyPr/>
          <a:lstStyle/>
          <a:p>
            <a:pPr marL="0" indent="0">
              <a:buNone/>
            </a:pPr>
            <a:br>
              <a:rPr lang="en-US" b="1" dirty="0"/>
            </a:br>
            <a:r>
              <a:rPr lang="en-US" b="1" dirty="0"/>
              <a:t>This Projects serves as a very good recommender tool for big retail chains to make a decision whether to open their outlets at a given or specified location . The foursquare API helps to get the most common venues at a location and machine learning help us to cluster these venues depending upon their similarity .Analysis of these clusters would help the retail chains to identify the potential customers and make a decision of opening their outlet stores.</a:t>
            </a:r>
            <a:endParaRPr lang="en-US" dirty="0"/>
          </a:p>
        </p:txBody>
      </p:sp>
    </p:spTree>
    <p:extLst>
      <p:ext uri="{BB962C8B-B14F-4D97-AF65-F5344CB8AC3E}">
        <p14:creationId xmlns:p14="http://schemas.microsoft.com/office/powerpoint/2010/main" val="2190218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6CB23-9334-40F4-A224-E45E7352A22C}"/>
              </a:ext>
            </a:extLst>
          </p:cNvPr>
          <p:cNvSpPr>
            <a:spLocks noGrp="1"/>
          </p:cNvSpPr>
          <p:nvPr>
            <p:ph type="title"/>
          </p:nvPr>
        </p:nvSpPr>
        <p:spPr/>
        <p:txBody>
          <a:bodyPr/>
          <a:lstStyle/>
          <a:p>
            <a:r>
              <a:rPr lang="en-US" dirty="0"/>
              <a:t>Thankyou !!!!</a:t>
            </a:r>
          </a:p>
        </p:txBody>
      </p:sp>
      <p:pic>
        <p:nvPicPr>
          <p:cNvPr id="5" name="Content Placeholder 4">
            <a:extLst>
              <a:ext uri="{FF2B5EF4-FFF2-40B4-BE49-F238E27FC236}">
                <a16:creationId xmlns:a16="http://schemas.microsoft.com/office/drawing/2014/main" id="{DF148525-8A11-4D8D-A016-DE10218E884A}"/>
              </a:ext>
            </a:extLst>
          </p:cNvPr>
          <p:cNvPicPr>
            <a:picLocks noGrp="1" noChangeAspect="1"/>
          </p:cNvPicPr>
          <p:nvPr>
            <p:ph idx="1"/>
          </p:nvPr>
        </p:nvPicPr>
        <p:blipFill>
          <a:blip r:embed="rId2"/>
          <a:stretch>
            <a:fillRect/>
          </a:stretch>
        </p:blipFill>
        <p:spPr>
          <a:xfrm>
            <a:off x="3343824" y="1650563"/>
            <a:ext cx="5504352" cy="4113780"/>
          </a:xfrm>
        </p:spPr>
      </p:pic>
    </p:spTree>
    <p:extLst>
      <p:ext uri="{BB962C8B-B14F-4D97-AF65-F5344CB8AC3E}">
        <p14:creationId xmlns:p14="http://schemas.microsoft.com/office/powerpoint/2010/main" val="289077361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52</TotalTime>
  <Words>185</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Rockwell</vt:lpstr>
      <vt:lpstr>Gallery</vt:lpstr>
      <vt:lpstr>LOCATION RECOMENDER FOR RETAIL CHAINS</vt:lpstr>
      <vt:lpstr>PROBLEM STATEMENT</vt:lpstr>
      <vt:lpstr>DATA PREPARATION </vt:lpstr>
      <vt:lpstr>DATAFRAME </vt:lpstr>
      <vt:lpstr>FINAL CLUSTERS USING FOURSQUARE API </vt:lpstr>
      <vt:lpstr>OBSERVATION</vt:lpstr>
      <vt:lpstr>conclusion</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RECOMENDER FOR RETAIL CHAINS</dc:title>
  <dc:creator>Tejas Shanbhag</dc:creator>
  <cp:lastModifiedBy>Tejas Shanbhag</cp:lastModifiedBy>
  <cp:revision>2</cp:revision>
  <dcterms:created xsi:type="dcterms:W3CDTF">2018-10-08T09:11:01Z</dcterms:created>
  <dcterms:modified xsi:type="dcterms:W3CDTF">2018-10-08T10:03:29Z</dcterms:modified>
</cp:coreProperties>
</file>