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9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8E719-BE77-48FC-B887-28F20AA17B3C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64BC-D99D-4DDE-90FD-A4D832D8B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5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0964BC-D99D-4DDE-90FD-A4D832D8B5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9EC314-D13D-F4CC-B0FE-BA7B43C15E78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E9AF59-BD38-DF98-B3C8-173EB894732C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C1B1AE-D56B-AB45-712C-1BE6C733369E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14DF73-4E67-4643-D992-951447A29FE8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491797-6F4A-D7AD-8024-7347D5680D77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4AE9B6-F1A7-4EF0-2006-0561A978CA72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Key Takeaways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4AE9B6-F1A7-4EF0-2006-0561A978CA72}"/>
              </a:ext>
            </a:extLst>
          </p:cNvPr>
          <p:cNvSpPr/>
          <p:nvPr/>
        </p:nvSpPr>
        <p:spPr>
          <a:xfrm>
            <a:off x="1" y="1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6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601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niveditha r</cp:lastModifiedBy>
  <cp:revision>7</cp:revision>
  <dcterms:created xsi:type="dcterms:W3CDTF">2024-11-24T05:55:51Z</dcterms:created>
  <dcterms:modified xsi:type="dcterms:W3CDTF">2025-02-11T13:36:37Z</dcterms:modified>
</cp:coreProperties>
</file>