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D73EBA3-9479-490A-B142-1CE8D66ECD0E}" type="datetimeFigureOut">
              <a:rPr lang="en-GB" smtClean="0"/>
              <a:pPr/>
              <a:t>03/06/2020</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89654A5-DA41-4984-8CB2-F263FF0DE687}"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73EBA3-9479-490A-B142-1CE8D66ECD0E}" type="datetimeFigureOut">
              <a:rPr lang="en-GB" smtClean="0"/>
              <a:pPr/>
              <a:t>03/06/2020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9654A5-DA41-4984-8CB2-F263FF0DE68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73EBA3-9479-490A-B142-1CE8D66ECD0E}" type="datetimeFigureOut">
              <a:rPr lang="en-GB" smtClean="0"/>
              <a:pPr/>
              <a:t>03/06/2020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9654A5-DA41-4984-8CB2-F263FF0DE68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D73EBA3-9479-490A-B142-1CE8D66ECD0E}" type="datetimeFigureOut">
              <a:rPr lang="en-GB" smtClean="0"/>
              <a:pPr/>
              <a:t>03/06/2020</a:t>
            </a:fld>
            <a:endParaRPr lang="en-GB"/>
          </a:p>
        </p:txBody>
      </p:sp>
      <p:sp>
        <p:nvSpPr>
          <p:cNvPr id="9" name="Slide Number Placeholder 8"/>
          <p:cNvSpPr>
            <a:spLocks noGrp="1"/>
          </p:cNvSpPr>
          <p:nvPr>
            <p:ph type="sldNum" sz="quarter" idx="15"/>
          </p:nvPr>
        </p:nvSpPr>
        <p:spPr/>
        <p:txBody>
          <a:bodyPr rtlCol="0"/>
          <a:lstStyle/>
          <a:p>
            <a:fld id="{589654A5-DA41-4984-8CB2-F263FF0DE687}" type="slidenum">
              <a:rPr lang="en-GB" smtClean="0"/>
              <a:pPr/>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D73EBA3-9479-490A-B142-1CE8D66ECD0E}" type="datetimeFigureOut">
              <a:rPr lang="en-GB" smtClean="0"/>
              <a:pPr/>
              <a:t>03/06/2020</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89654A5-DA41-4984-8CB2-F263FF0DE687}"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D73EBA3-9479-490A-B142-1CE8D66ECD0E}" type="datetimeFigureOut">
              <a:rPr lang="en-GB" smtClean="0"/>
              <a:pPr/>
              <a:t>03/06/2020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9654A5-DA41-4984-8CB2-F263FF0DE687}" type="slidenum">
              <a:rPr lang="en-GB" smtClean="0"/>
              <a:pPr/>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D73EBA3-9479-490A-B142-1CE8D66ECD0E}" type="datetimeFigureOut">
              <a:rPr lang="en-GB" smtClean="0"/>
              <a:pPr/>
              <a:t>03/06/2020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9654A5-DA41-4984-8CB2-F263FF0DE687}" type="slidenum">
              <a:rPr lang="en-GB" smtClean="0"/>
              <a:pPr/>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D73EBA3-9479-490A-B142-1CE8D66ECD0E}" type="datetimeFigureOut">
              <a:rPr lang="en-GB" smtClean="0"/>
              <a:pPr/>
              <a:t>03/06/2020</a:t>
            </a:fld>
            <a:endParaRPr lang="en-GB"/>
          </a:p>
        </p:txBody>
      </p:sp>
      <p:sp>
        <p:nvSpPr>
          <p:cNvPr id="7" name="Slide Number Placeholder 6"/>
          <p:cNvSpPr>
            <a:spLocks noGrp="1"/>
          </p:cNvSpPr>
          <p:nvPr>
            <p:ph type="sldNum" sz="quarter" idx="11"/>
          </p:nvPr>
        </p:nvSpPr>
        <p:spPr/>
        <p:txBody>
          <a:bodyPr rtlCol="0"/>
          <a:lstStyle/>
          <a:p>
            <a:fld id="{589654A5-DA41-4984-8CB2-F263FF0DE687}" type="slidenum">
              <a:rPr lang="en-GB" smtClean="0"/>
              <a:pPr/>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3EBA3-9479-490A-B142-1CE8D66ECD0E}" type="datetimeFigureOut">
              <a:rPr lang="en-GB" smtClean="0"/>
              <a:pPr/>
              <a:t>03/06/2020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9654A5-DA41-4984-8CB2-F263FF0DE68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D73EBA3-9479-490A-B142-1CE8D66ECD0E}" type="datetimeFigureOut">
              <a:rPr lang="en-GB" smtClean="0"/>
              <a:pPr/>
              <a:t>03/06/2020</a:t>
            </a:fld>
            <a:endParaRPr lang="en-GB"/>
          </a:p>
        </p:txBody>
      </p:sp>
      <p:sp>
        <p:nvSpPr>
          <p:cNvPr id="22" name="Slide Number Placeholder 21"/>
          <p:cNvSpPr>
            <a:spLocks noGrp="1"/>
          </p:cNvSpPr>
          <p:nvPr>
            <p:ph type="sldNum" sz="quarter" idx="15"/>
          </p:nvPr>
        </p:nvSpPr>
        <p:spPr/>
        <p:txBody>
          <a:bodyPr rtlCol="0"/>
          <a:lstStyle/>
          <a:p>
            <a:fld id="{589654A5-DA41-4984-8CB2-F263FF0DE687}" type="slidenum">
              <a:rPr lang="en-GB" smtClean="0"/>
              <a:pPr/>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D73EBA3-9479-490A-B142-1CE8D66ECD0E}" type="datetimeFigureOut">
              <a:rPr lang="en-GB" smtClean="0"/>
              <a:pPr/>
              <a:t>03/06/2020</a:t>
            </a:fld>
            <a:endParaRPr lang="en-GB"/>
          </a:p>
        </p:txBody>
      </p:sp>
      <p:sp>
        <p:nvSpPr>
          <p:cNvPr id="18" name="Slide Number Placeholder 17"/>
          <p:cNvSpPr>
            <a:spLocks noGrp="1"/>
          </p:cNvSpPr>
          <p:nvPr>
            <p:ph type="sldNum" sz="quarter" idx="11"/>
          </p:nvPr>
        </p:nvSpPr>
        <p:spPr/>
        <p:txBody>
          <a:bodyPr rtlCol="0"/>
          <a:lstStyle/>
          <a:p>
            <a:fld id="{589654A5-DA41-4984-8CB2-F263FF0DE687}" type="slidenum">
              <a:rPr lang="en-GB" smtClean="0"/>
              <a:pPr/>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D73EBA3-9479-490A-B142-1CE8D66ECD0E}" type="datetimeFigureOut">
              <a:rPr lang="en-GB" smtClean="0"/>
              <a:pPr/>
              <a:t>03/06/2020</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89654A5-DA41-4984-8CB2-F263FF0DE68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382238"/>
            <a:ext cx="6172200" cy="1208562"/>
          </a:xfrm>
        </p:spPr>
        <p:txBody>
          <a:bodyPr/>
          <a:lstStyle/>
          <a:p>
            <a:pPr algn="ctr"/>
            <a:r>
              <a:rPr lang="en-US" dirty="0" smtClean="0"/>
              <a:t>Language Translator Project </a:t>
            </a:r>
            <a:endParaRPr lang="en-GB" dirty="0"/>
          </a:p>
        </p:txBody>
      </p:sp>
      <p:sp>
        <p:nvSpPr>
          <p:cNvPr id="3" name="Subtitle 2"/>
          <p:cNvSpPr>
            <a:spLocks noGrp="1"/>
          </p:cNvSpPr>
          <p:nvPr>
            <p:ph type="subTitle" idx="1"/>
          </p:nvPr>
        </p:nvSpPr>
        <p:spPr>
          <a:xfrm>
            <a:off x="2286000" y="4572000"/>
            <a:ext cx="6172200" cy="1371600"/>
          </a:xfrm>
        </p:spPr>
        <p:txBody>
          <a:bodyPr>
            <a:normAutofit/>
          </a:bodyPr>
          <a:lstStyle/>
          <a:p>
            <a:pPr algn="ctr"/>
            <a:r>
              <a:rPr lang="en-US" dirty="0" smtClean="0"/>
              <a:t>SUBMITTED BY:</a:t>
            </a:r>
          </a:p>
          <a:p>
            <a:pPr algn="ctr"/>
            <a:r>
              <a:rPr lang="en-US" dirty="0" smtClean="0"/>
              <a:t>IT-015 DABGAR TEJAS</a:t>
            </a:r>
          </a:p>
          <a:p>
            <a:pPr algn="ctr"/>
            <a:r>
              <a:rPr lang="en-US" dirty="0" smtClean="0"/>
              <a:t>IT-016 DABHI YASH</a:t>
            </a:r>
            <a:endParaRPr lang="en-GB" dirty="0"/>
          </a:p>
        </p:txBody>
      </p:sp>
      <p:sp>
        <p:nvSpPr>
          <p:cNvPr id="4" name="Title 1"/>
          <p:cNvSpPr txBox="1">
            <a:spLocks/>
          </p:cNvSpPr>
          <p:nvPr/>
        </p:nvSpPr>
        <p:spPr>
          <a:xfrm>
            <a:off x="2438400" y="2895600"/>
            <a:ext cx="6248400" cy="914400"/>
          </a:xfrm>
          <a:prstGeom prst="rect">
            <a:avLst/>
          </a:prstGeom>
        </p:spPr>
        <p:txBody>
          <a:bodyPr vert="horz" anchor="b">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cap="small" dirty="0" smtClean="0">
                <a:solidFill>
                  <a:schemeClr val="tx2"/>
                </a:solidFill>
                <a:latin typeface="+mj-lt"/>
                <a:ea typeface="+mj-ea"/>
                <a:cs typeface="+mj-cs"/>
              </a:rPr>
              <a:t>Title: Hexadecimal Calculator</a:t>
            </a:r>
            <a:endParaRPr kumimoji="0" lang="en-GB" sz="30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Language Description/Features of the language</a:t>
            </a:r>
            <a:endParaRPr lang="en-GB" b="1" dirty="0"/>
          </a:p>
        </p:txBody>
      </p:sp>
      <p:sp>
        <p:nvSpPr>
          <p:cNvPr id="3" name="Content Placeholder 2"/>
          <p:cNvSpPr>
            <a:spLocks noGrp="1"/>
          </p:cNvSpPr>
          <p:nvPr>
            <p:ph sz="quarter" idx="1"/>
          </p:nvPr>
        </p:nvSpPr>
        <p:spPr>
          <a:xfrm>
            <a:off x="533400" y="1600200"/>
            <a:ext cx="7391400" cy="4873752"/>
          </a:xfrm>
        </p:spPr>
        <p:txBody>
          <a:bodyPr>
            <a:normAutofit fontScale="92500" lnSpcReduction="20000"/>
          </a:bodyPr>
          <a:lstStyle/>
          <a:p>
            <a:pPr>
              <a:buNone/>
            </a:pPr>
            <a:r>
              <a:rPr lang="en-US" b="1" dirty="0" smtClean="0"/>
              <a:t>Description:</a:t>
            </a:r>
          </a:p>
          <a:p>
            <a:pPr>
              <a:buNone/>
            </a:pPr>
            <a:r>
              <a:rPr lang="en-US" b="1" dirty="0" smtClean="0"/>
              <a:t>		</a:t>
            </a:r>
            <a:r>
              <a:rPr lang="en-US" dirty="0" smtClean="0"/>
              <a:t> We have many machines which works on the hex. And for that such mathematical operations on Hex values requires. So ,we here tried to solve and want simplify this scenario. Our language works on such inputs and operates and gives us the calculation.</a:t>
            </a:r>
            <a:endParaRPr lang="en-US" b="1" dirty="0" smtClean="0"/>
          </a:p>
          <a:p>
            <a:pPr>
              <a:buNone/>
            </a:pPr>
            <a:endParaRPr lang="en-US" b="1" dirty="0" smtClean="0"/>
          </a:p>
          <a:p>
            <a:pPr>
              <a:buNone/>
            </a:pPr>
            <a:r>
              <a:rPr lang="en-US" b="1" dirty="0" smtClean="0"/>
              <a:t>Supported operations:</a:t>
            </a:r>
          </a:p>
          <a:p>
            <a:r>
              <a:rPr lang="en-US" dirty="0" smtClean="0"/>
              <a:t>Arithmetic operations.</a:t>
            </a:r>
          </a:p>
          <a:p>
            <a:r>
              <a:rPr lang="en-US" dirty="0" smtClean="0"/>
              <a:t>Subtraction operations.</a:t>
            </a:r>
          </a:p>
          <a:p>
            <a:r>
              <a:rPr lang="en-US" dirty="0" smtClean="0"/>
              <a:t>Multiplication operations.</a:t>
            </a:r>
          </a:p>
          <a:p>
            <a:r>
              <a:rPr lang="en-US" dirty="0" smtClean="0"/>
              <a:t>Division operations.</a:t>
            </a:r>
          </a:p>
          <a:p>
            <a:pPr>
              <a:buNone/>
            </a:pPr>
            <a:r>
              <a:rPr lang="en-US" dirty="0" smtClean="0"/>
              <a:t>Note: All operations input is in Hex-Values.</a:t>
            </a:r>
          </a:p>
        </p:txBody>
      </p:sp>
      <p:sp>
        <p:nvSpPr>
          <p:cNvPr id="5" name="TextBox 4"/>
          <p:cNvSpPr txBox="1"/>
          <p:nvPr/>
        </p:nvSpPr>
        <p:spPr>
          <a:xfrm>
            <a:off x="533400" y="6324600"/>
            <a:ext cx="800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Compilation </a:t>
            </a:r>
            <a:r>
              <a:rPr lang="en-US" b="1" smtClean="0"/>
              <a:t>&amp; execution </a:t>
            </a:r>
            <a:r>
              <a:rPr lang="en-US" b="1" dirty="0" smtClean="0"/>
              <a:t>steps</a:t>
            </a:r>
            <a:endParaRPr lang="en-GB" b="1" dirty="0"/>
          </a:p>
        </p:txBody>
      </p:sp>
      <p:sp>
        <p:nvSpPr>
          <p:cNvPr id="5" name="Title 1"/>
          <p:cNvSpPr txBox="1">
            <a:spLocks/>
          </p:cNvSpPr>
          <p:nvPr/>
        </p:nvSpPr>
        <p:spPr>
          <a:xfrm>
            <a:off x="533400" y="2286000"/>
            <a:ext cx="7467600" cy="20875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000" b="1" cap="small" dirty="0" smtClean="0">
                <a:solidFill>
                  <a:schemeClr val="tx2"/>
                </a:solidFill>
                <a:latin typeface="+mj-lt"/>
                <a:ea typeface="+mj-ea"/>
                <a:cs typeface="+mj-cs"/>
              </a:rPr>
              <a:t>Step 1: </a:t>
            </a:r>
            <a:r>
              <a:rPr lang="en-US" sz="3000" b="1" cap="small" dirty="0" err="1" smtClean="0">
                <a:solidFill>
                  <a:schemeClr val="tx2"/>
                </a:solidFill>
                <a:latin typeface="+mj-lt"/>
                <a:ea typeface="+mj-ea"/>
                <a:cs typeface="+mj-cs"/>
              </a:rPr>
              <a:t>lex</a:t>
            </a:r>
            <a:r>
              <a:rPr lang="en-US" sz="3000" b="1" cap="small" dirty="0" smtClean="0">
                <a:solidFill>
                  <a:schemeClr val="tx2"/>
                </a:solidFill>
                <a:latin typeface="+mj-lt"/>
                <a:ea typeface="+mj-ea"/>
                <a:cs typeface="+mj-cs"/>
              </a:rPr>
              <a:t> </a:t>
            </a:r>
            <a:r>
              <a:rPr lang="en-US" sz="3000" b="1" cap="small" dirty="0" err="1" smtClean="0">
                <a:solidFill>
                  <a:schemeClr val="tx2"/>
                </a:solidFill>
                <a:latin typeface="+mj-lt"/>
                <a:ea typeface="+mj-ea"/>
                <a:cs typeface="+mj-cs"/>
              </a:rPr>
              <a:t>cal.l</a:t>
            </a:r>
            <a:endParaRPr lang="en-US" sz="3000" b="1" cap="small" dirty="0" smtClean="0">
              <a:solidFill>
                <a:schemeClr val="tx2"/>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3000" b="1" cap="small" dirty="0" smtClean="0">
                <a:solidFill>
                  <a:schemeClr val="tx2"/>
                </a:solidFill>
                <a:latin typeface="+mj-lt"/>
                <a:ea typeface="+mj-ea"/>
                <a:cs typeface="+mj-cs"/>
              </a:rPr>
              <a:t>Step 2: </a:t>
            </a:r>
            <a:r>
              <a:rPr lang="en-US" sz="3000" b="1" cap="small" dirty="0" err="1" smtClean="0">
                <a:solidFill>
                  <a:schemeClr val="tx2"/>
                </a:solidFill>
                <a:latin typeface="+mj-lt"/>
                <a:ea typeface="+mj-ea"/>
                <a:cs typeface="+mj-cs"/>
              </a:rPr>
              <a:t>yacc</a:t>
            </a:r>
            <a:r>
              <a:rPr lang="en-US" sz="3000" b="1" cap="small" dirty="0" smtClean="0">
                <a:solidFill>
                  <a:schemeClr val="tx2"/>
                </a:solidFill>
                <a:latin typeface="+mj-lt"/>
                <a:ea typeface="+mj-ea"/>
                <a:cs typeface="+mj-cs"/>
              </a:rPr>
              <a:t> </a:t>
            </a:r>
            <a:r>
              <a:rPr lang="en-US" sz="3000" b="1" cap="small" dirty="0" err="1" smtClean="0">
                <a:solidFill>
                  <a:schemeClr val="tx2"/>
                </a:solidFill>
                <a:latin typeface="+mj-lt"/>
                <a:ea typeface="+mj-ea"/>
                <a:cs typeface="+mj-cs"/>
              </a:rPr>
              <a:t>cal.y</a:t>
            </a:r>
            <a:endParaRPr lang="en-US" sz="3000" b="1" cap="small" dirty="0" smtClean="0">
              <a:solidFill>
                <a:schemeClr val="tx2"/>
              </a:solidFill>
              <a:latin typeface="+mj-lt"/>
              <a:ea typeface="+mj-ea"/>
              <a:cs typeface="+mj-cs"/>
            </a:endParaRPr>
          </a:p>
          <a:p>
            <a:pPr lvl="0">
              <a:spcBef>
                <a:spcPct val="0"/>
              </a:spcBef>
            </a:pPr>
            <a:r>
              <a:rPr lang="en-US" sz="3000" b="1" cap="small" dirty="0" smtClean="0">
                <a:solidFill>
                  <a:schemeClr val="tx2"/>
                </a:solidFill>
                <a:latin typeface="+mj-lt"/>
                <a:ea typeface="+mj-ea"/>
                <a:cs typeface="+mj-cs"/>
              </a:rPr>
              <a:t>Step 3: cc </a:t>
            </a:r>
            <a:r>
              <a:rPr lang="en-US" sz="3000" b="1" cap="small" dirty="0" err="1" smtClean="0">
                <a:solidFill>
                  <a:schemeClr val="tx2"/>
                </a:solidFill>
                <a:latin typeface="+mj-lt"/>
                <a:ea typeface="+mj-ea"/>
                <a:cs typeface="+mj-cs"/>
              </a:rPr>
              <a:t>y.tab.c</a:t>
            </a:r>
            <a:r>
              <a:rPr lang="en-US" sz="3000" b="1" cap="small" dirty="0" smtClean="0">
                <a:solidFill>
                  <a:schemeClr val="tx2"/>
                </a:solidFill>
                <a:latin typeface="+mj-lt"/>
                <a:ea typeface="+mj-ea"/>
                <a:cs typeface="+mj-cs"/>
              </a:rPr>
              <a:t> -</a:t>
            </a:r>
            <a:r>
              <a:rPr lang="en-US" sz="3000" b="1" cap="small" dirty="0" err="1" smtClean="0">
                <a:solidFill>
                  <a:schemeClr val="tx2"/>
                </a:solidFill>
                <a:latin typeface="+mj-lt"/>
                <a:ea typeface="+mj-ea"/>
                <a:cs typeface="+mj-cs"/>
              </a:rPr>
              <a:t>ly</a:t>
            </a:r>
            <a:r>
              <a:rPr lang="en-US" sz="3000" b="1" cap="small" dirty="0" smtClean="0">
                <a:solidFill>
                  <a:schemeClr val="tx2"/>
                </a:solidFill>
                <a:latin typeface="+mj-lt"/>
                <a:ea typeface="+mj-ea"/>
                <a:cs typeface="+mj-cs"/>
              </a:rPr>
              <a:t> -</a:t>
            </a:r>
            <a:r>
              <a:rPr lang="en-US" sz="3000" b="1" cap="small" dirty="0" err="1" smtClean="0">
                <a:solidFill>
                  <a:schemeClr val="tx2"/>
                </a:solidFill>
                <a:latin typeface="+mj-lt"/>
                <a:ea typeface="+mj-ea"/>
                <a:cs typeface="+mj-cs"/>
              </a:rPr>
              <a:t>ll</a:t>
            </a:r>
            <a:r>
              <a:rPr lang="en-US" sz="3000" b="1" cap="small" dirty="0" smtClean="0">
                <a:solidFill>
                  <a:schemeClr val="tx2"/>
                </a:solidFill>
                <a:latin typeface="+mj-lt"/>
                <a:ea typeface="+mj-ea"/>
                <a:cs typeface="+mj-cs"/>
              </a:rPr>
              <a:t> -lm</a:t>
            </a:r>
          </a:p>
          <a:p>
            <a:pPr lvl="0">
              <a:spcBef>
                <a:spcPct val="0"/>
              </a:spcBef>
            </a:pPr>
            <a:r>
              <a:rPr lang="en-US" sz="3000" b="1" cap="small" dirty="0" smtClean="0">
                <a:solidFill>
                  <a:schemeClr val="tx2"/>
                </a:solidFill>
                <a:latin typeface="+mj-lt"/>
                <a:ea typeface="+mj-ea"/>
                <a:cs typeface="+mj-cs"/>
              </a:rPr>
              <a:t>Step 4: ./</a:t>
            </a:r>
            <a:r>
              <a:rPr lang="en-US" sz="3000" b="1" cap="small" dirty="0" err="1" smtClean="0">
                <a:solidFill>
                  <a:schemeClr val="tx2"/>
                </a:solidFill>
                <a:latin typeface="+mj-lt"/>
                <a:ea typeface="+mj-ea"/>
                <a:cs typeface="+mj-cs"/>
              </a:rPr>
              <a:t>a.out</a:t>
            </a:r>
            <a:endParaRPr lang="en-GB" sz="3000" b="1" cap="small" dirty="0" smtClean="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2057400" cy="1096962"/>
          </a:xfrm>
        </p:spPr>
        <p:txBody>
          <a:bodyPr>
            <a:normAutofit/>
          </a:bodyPr>
          <a:lstStyle/>
          <a:p>
            <a:r>
              <a:rPr lang="en-US" b="1" dirty="0" smtClean="0"/>
              <a:t>Inputs &amp; Outputs</a:t>
            </a:r>
            <a:endParaRPr lang="en-GB" b="1" dirty="0"/>
          </a:p>
        </p:txBody>
      </p:sp>
      <p:pic>
        <p:nvPicPr>
          <p:cNvPr id="1027" name="Picture 3"/>
          <p:cNvPicPr>
            <a:picLocks noGrp="1" noChangeAspect="1" noChangeArrowheads="1"/>
          </p:cNvPicPr>
          <p:nvPr>
            <p:ph sz="quarter" idx="1"/>
          </p:nvPr>
        </p:nvPicPr>
        <p:blipFill>
          <a:blip r:embed="rId3"/>
          <a:srcRect/>
          <a:stretch>
            <a:fillRect/>
          </a:stretch>
        </p:blipFill>
        <p:spPr bwMode="auto">
          <a:xfrm>
            <a:off x="3276600" y="838200"/>
            <a:ext cx="4378002" cy="487362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66</TotalTime>
  <Words>56</Words>
  <Application>Microsoft Office PowerPoint</Application>
  <PresentationFormat>On-screen Show (4:3)</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Oriel</vt:lpstr>
      <vt:lpstr>Language Translator Project </vt:lpstr>
      <vt:lpstr>Language Description/Features of the language</vt:lpstr>
      <vt:lpstr>Compilation &amp; execution steps</vt:lpstr>
      <vt:lpstr>Inputs &amp; Outputs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Translator Project</dc:title>
  <dc:creator>Admin-HV</dc:creator>
  <cp:lastModifiedBy>Tejash</cp:lastModifiedBy>
  <cp:revision>11</cp:revision>
  <dcterms:created xsi:type="dcterms:W3CDTF">2020-05-31T06:21:38Z</dcterms:created>
  <dcterms:modified xsi:type="dcterms:W3CDTF">2020-06-03T17:31:43Z</dcterms:modified>
</cp:coreProperties>
</file>