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63" r:id="rId5"/>
    <p:sldId id="257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721" autoAdjust="0"/>
  </p:normalViewPr>
  <p:slideViewPr>
    <p:cSldViewPr>
      <p:cViewPr>
        <p:scale>
          <a:sx n="94" d="100"/>
          <a:sy n="94" d="100"/>
        </p:scale>
        <p:origin x="-882" y="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A21C-A4F4-420D-A821-4C7D84111652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B7CA-807B-46D9-B483-6857D6D55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A21C-A4F4-420D-A821-4C7D84111652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B7CA-807B-46D9-B483-6857D6D55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A21C-A4F4-420D-A821-4C7D84111652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B7CA-807B-46D9-B483-6857D6D55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A21C-A4F4-420D-A821-4C7D84111652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B7CA-807B-46D9-B483-6857D6D55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A21C-A4F4-420D-A821-4C7D84111652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B7CA-807B-46D9-B483-6857D6D55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A21C-A4F4-420D-A821-4C7D84111652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B7CA-807B-46D9-B483-6857D6D55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A21C-A4F4-420D-A821-4C7D84111652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B7CA-807B-46D9-B483-6857D6D55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A21C-A4F4-420D-A821-4C7D84111652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B7CA-807B-46D9-B483-6857D6D55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A21C-A4F4-420D-A821-4C7D84111652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B7CA-807B-46D9-B483-6857D6D55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A21C-A4F4-420D-A821-4C7D84111652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B7CA-807B-46D9-B483-6857D6D55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A21C-A4F4-420D-A821-4C7D84111652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B7CA-807B-46D9-B483-6857D6D55F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BA21C-A4F4-420D-A821-4C7D84111652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5B7CA-807B-46D9-B483-6857D6D55F5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24" y="642918"/>
            <a:ext cx="7772400" cy="1314458"/>
          </a:xfrm>
        </p:spPr>
        <p:txBody>
          <a:bodyPr/>
          <a:lstStyle/>
          <a:p>
            <a:r>
              <a:rPr lang="en-US" dirty="0" smtClean="0"/>
              <a:t>FREEDOM FIGHTER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28" y="2928934"/>
            <a:ext cx="6400800" cy="1752600"/>
          </a:xfrm>
        </p:spPr>
        <p:txBody>
          <a:bodyPr/>
          <a:lstStyle/>
          <a:p>
            <a:r>
              <a:rPr lang="en-US" b="1" dirty="0" smtClean="0"/>
              <a:t>SUBHASH CHANDRA BOSE       </a:t>
            </a:r>
          </a:p>
          <a:p>
            <a:r>
              <a:rPr lang="en-US" b="1" dirty="0" smtClean="0"/>
              <a:t>&amp;</a:t>
            </a:r>
          </a:p>
          <a:p>
            <a:r>
              <a:rPr lang="en-US" b="1" dirty="0" smtClean="0"/>
              <a:t>KITTUR RANI CHENNAMMA    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US" dirty="0" smtClean="0"/>
              <a:t>SUBHASH CHANDRA BOSE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sz="half" idx="1"/>
          </p:nvPr>
        </p:nvSpPr>
        <p:spPr>
          <a:xfrm>
            <a:off x="3500430" y="928670"/>
            <a:ext cx="4610104" cy="59293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/>
              <a:t>1.EARLY LIFE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            </a:t>
            </a:r>
            <a:r>
              <a:rPr lang="en-US" sz="1800" b="1" dirty="0" err="1" smtClean="0"/>
              <a:t>Subhash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chandra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bose</a:t>
            </a:r>
            <a:r>
              <a:rPr lang="en-US" sz="1800" b="1" dirty="0" smtClean="0"/>
              <a:t> was born on </a:t>
            </a:r>
            <a:r>
              <a:rPr lang="en-US" sz="1800" b="1" dirty="0" err="1" smtClean="0"/>
              <a:t>jan</a:t>
            </a:r>
            <a:r>
              <a:rPr lang="en-US" sz="1800" b="1" dirty="0" smtClean="0"/>
              <a:t> 23,1897 ,in </a:t>
            </a:r>
            <a:r>
              <a:rPr lang="en-US" sz="1800" b="1" dirty="0" err="1" smtClean="0"/>
              <a:t>cuttack</a:t>
            </a:r>
            <a:r>
              <a:rPr lang="en-US" sz="1800" b="1" dirty="0" smtClean="0"/>
              <a:t> ,</a:t>
            </a:r>
            <a:r>
              <a:rPr lang="en-US" sz="1800" b="1" dirty="0" err="1" smtClean="0"/>
              <a:t>orisa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india</a:t>
            </a:r>
            <a:r>
              <a:rPr lang="en-US" sz="1800" b="1" dirty="0" smtClean="0"/>
              <a:t> into a </a:t>
            </a:r>
            <a:r>
              <a:rPr lang="en-US" sz="1800" b="1" dirty="0" err="1" smtClean="0"/>
              <a:t>bengali</a:t>
            </a:r>
            <a:r>
              <a:rPr lang="en-US" sz="1800" b="1" dirty="0" smtClean="0"/>
              <a:t> family </a:t>
            </a:r>
            <a:r>
              <a:rPr lang="en-US" b="1" dirty="0" smtClean="0"/>
              <a:t>   </a:t>
            </a:r>
          </a:p>
          <a:p>
            <a:pPr>
              <a:buNone/>
            </a:pPr>
            <a:r>
              <a:rPr lang="en-US" sz="1800" b="1" dirty="0" smtClean="0"/>
              <a:t>2.EDUCATION 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        He completed is school in from </a:t>
            </a:r>
            <a:r>
              <a:rPr lang="en-US" sz="1800" b="1" dirty="0" err="1" smtClean="0"/>
              <a:t>ravenshaw</a:t>
            </a:r>
            <a:r>
              <a:rPr lang="en-US" sz="1800" b="1" dirty="0" smtClean="0"/>
              <a:t> collegiate school in </a:t>
            </a:r>
            <a:r>
              <a:rPr lang="en-US" sz="1800" b="1" dirty="0" err="1" smtClean="0"/>
              <a:t>cuttack</a:t>
            </a:r>
            <a:r>
              <a:rPr lang="en-US" sz="1800" b="1" dirty="0" smtClean="0"/>
              <a:t> and later studied at presidency </a:t>
            </a:r>
            <a:r>
              <a:rPr lang="en-IN" sz="1800" b="1" dirty="0" smtClean="0"/>
              <a:t>college at </a:t>
            </a:r>
            <a:r>
              <a:rPr lang="en-IN" sz="1800" b="1" dirty="0" err="1" smtClean="0"/>
              <a:t>calcutta</a:t>
            </a:r>
            <a:r>
              <a:rPr lang="en-IN" sz="1800" b="1" dirty="0" smtClean="0"/>
              <a:t>.</a:t>
            </a:r>
          </a:p>
          <a:p>
            <a:pPr>
              <a:buNone/>
            </a:pPr>
            <a:r>
              <a:rPr lang="en-IN" sz="1800" b="1" dirty="0" smtClean="0"/>
              <a:t>3.Civil Service</a:t>
            </a:r>
          </a:p>
          <a:p>
            <a:pPr>
              <a:buNone/>
            </a:pPr>
            <a:r>
              <a:rPr lang="en-IN" sz="1800" b="1" dirty="0"/>
              <a:t> </a:t>
            </a:r>
            <a:r>
              <a:rPr lang="en-IN" sz="1800" b="1" dirty="0" smtClean="0"/>
              <a:t>      Bose cleared the Indian civil service examination in 1920 but resigned in 1921 due to his discontent with British rule in India</a:t>
            </a:r>
          </a:p>
          <a:p>
            <a:pPr>
              <a:buNone/>
            </a:pPr>
            <a:r>
              <a:rPr lang="en-IN" sz="1800" b="1" dirty="0" smtClean="0"/>
              <a:t>4.</a:t>
            </a:r>
            <a:r>
              <a:rPr lang="en-US" sz="1800" b="1" dirty="0" smtClean="0"/>
              <a:t>NETAJI</a:t>
            </a:r>
          </a:p>
          <a:p>
            <a:pPr>
              <a:buNone/>
            </a:pPr>
            <a:r>
              <a:rPr lang="en-IN" sz="1800" b="1" dirty="0"/>
              <a:t> </a:t>
            </a:r>
            <a:r>
              <a:rPr lang="en-IN" sz="1800" b="1" dirty="0" smtClean="0"/>
              <a:t>         “NETAJI” by his supporters ,which means “RESPECTED LEADER “ in </a:t>
            </a:r>
            <a:r>
              <a:rPr lang="en-IN" sz="1800" b="1" dirty="0" err="1" smtClean="0"/>
              <a:t>hindi</a:t>
            </a:r>
            <a:endParaRPr lang="en-IN" sz="1800" b="1" dirty="0" smtClean="0"/>
          </a:p>
        </p:txBody>
      </p:sp>
      <p:pic>
        <p:nvPicPr>
          <p:cNvPr id="1026" name="Picture 2" descr="D:\KIRAN\SUBHASH JI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71546"/>
            <a:ext cx="3222990" cy="45720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KITTUR RANI CHENNAMMA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fontAlgn="t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BornChennamma</a:t>
            </a:r>
            <a:endParaRPr lang="en-US" dirty="0" smtClean="0"/>
          </a:p>
          <a:p>
            <a:pPr fontAlgn="t">
              <a:buNone/>
            </a:pPr>
            <a:r>
              <a:rPr lang="en-US" dirty="0" smtClean="0"/>
              <a:t>     23 October 1778</a:t>
            </a:r>
            <a:br>
              <a:rPr lang="en-US" dirty="0" smtClean="0"/>
            </a:br>
            <a:r>
              <a:rPr lang="en-US" dirty="0" err="1" smtClean="0"/>
              <a:t>Kakati</a:t>
            </a:r>
            <a:r>
              <a:rPr lang="en-US" dirty="0" smtClean="0"/>
              <a:t>, </a:t>
            </a:r>
            <a:r>
              <a:rPr lang="en-US" dirty="0" smtClean="0"/>
              <a:t> </a:t>
            </a:r>
            <a:r>
              <a:rPr lang="en-US" dirty="0" err="1" smtClean="0"/>
              <a:t>Belagavi</a:t>
            </a:r>
            <a:r>
              <a:rPr lang="en-US" dirty="0" smtClean="0"/>
              <a:t> District</a:t>
            </a:r>
            <a:r>
              <a:rPr lang="en-US" dirty="0" smtClean="0"/>
              <a:t>, present day Karnataka, India</a:t>
            </a:r>
          </a:p>
          <a:p>
            <a:pPr fontAlgn="t">
              <a:buNone/>
            </a:pPr>
            <a:r>
              <a:rPr lang="en-US" dirty="0" smtClean="0"/>
              <a:t>      Died21 February 1829 (aged 50)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baihongal</a:t>
            </a:r>
            <a:r>
              <a:rPr lang="en-US" dirty="0" smtClean="0"/>
              <a:t>, Bombay, Company Raj  </a:t>
            </a:r>
            <a:r>
              <a:rPr lang="en-US" dirty="0" err="1" smtClean="0"/>
              <a:t>NationalityIndianOther</a:t>
            </a:r>
            <a:r>
              <a:rPr lang="en-US" dirty="0" smtClean="0"/>
              <a:t> </a:t>
            </a:r>
            <a:r>
              <a:rPr lang="en-US" dirty="0" err="1" smtClean="0"/>
              <a:t>namesRani</a:t>
            </a:r>
            <a:r>
              <a:rPr lang="en-US" dirty="0" smtClean="0"/>
              <a:t> </a:t>
            </a:r>
            <a:r>
              <a:rPr lang="en-US" dirty="0" err="1" smtClean="0"/>
              <a:t>Chennamma</a:t>
            </a:r>
            <a:r>
              <a:rPr lang="en-US" dirty="0" smtClean="0"/>
              <a:t>, </a:t>
            </a:r>
            <a:r>
              <a:rPr lang="en-US" dirty="0" err="1" smtClean="0"/>
              <a:t>Kittur</a:t>
            </a:r>
            <a:r>
              <a:rPr lang="en-US" dirty="0" smtClean="0"/>
              <a:t> </a:t>
            </a:r>
            <a:r>
              <a:rPr lang="en-US" dirty="0" err="1" smtClean="0"/>
              <a:t>Rani</a:t>
            </a:r>
            <a:r>
              <a:rPr lang="en-US" dirty="0" smtClean="0"/>
              <a:t> </a:t>
            </a:r>
            <a:r>
              <a:rPr lang="en-US" dirty="0" err="1" smtClean="0"/>
              <a:t>ChennammaKnown</a:t>
            </a:r>
            <a:r>
              <a:rPr lang="en-US" dirty="0" smtClean="0"/>
              <a:t> for1857 Revolt against the British </a:t>
            </a:r>
            <a:r>
              <a:rPr lang="en-US" dirty="0"/>
              <a:t>East India </a:t>
            </a:r>
            <a:r>
              <a:rPr lang="en-US" dirty="0" smtClean="0"/>
              <a:t>Company</a:t>
            </a:r>
            <a:endParaRPr lang="en-US" dirty="0"/>
          </a:p>
        </p:txBody>
      </p:sp>
      <p:pic>
        <p:nvPicPr>
          <p:cNvPr id="2050" name="Picture 2" descr="C:\Users\GPTI 03\Pictures\Screenshots\Screenshot (2)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86102" y="2553311"/>
            <a:ext cx="3362795" cy="26197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107</Words>
  <Application>Microsoft Office PowerPoint</Application>
  <PresentationFormat>On-screen Show (4:3)</PresentationFormat>
  <Paragraphs>17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FREEDOM FIGHTER</vt:lpstr>
      <vt:lpstr>SUBHASH CHANDRA BOSE</vt:lpstr>
      <vt:lpstr>KITTUR RANI CHENNAMMA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ENG</dc:title>
  <dc:creator>GPTI 03</dc:creator>
  <cp:lastModifiedBy>GPTI 03</cp:lastModifiedBy>
  <cp:revision>7</cp:revision>
  <dcterms:created xsi:type="dcterms:W3CDTF">2024-02-27T08:28:33Z</dcterms:created>
  <dcterms:modified xsi:type="dcterms:W3CDTF">2024-02-27T09:36:38Z</dcterms:modified>
</cp:coreProperties>
</file>