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721" autoAdjust="0"/>
  </p:normalViewPr>
  <p:slideViewPr>
    <p:cSldViewPr>
      <p:cViewPr>
        <p:scale>
          <a:sx n="100" d="100"/>
          <a:sy n="100" d="100"/>
        </p:scale>
        <p:origin x="-70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38229248"/>
        <c:axId val="138275456"/>
      </c:barChart>
      <c:catAx>
        <c:axId val="138229248"/>
        <c:scaling>
          <c:orientation val="minMax"/>
        </c:scaling>
        <c:axPos val="b"/>
        <c:tickLblPos val="nextTo"/>
        <c:crossAx val="138275456"/>
        <c:crosses val="autoZero"/>
        <c:auto val="1"/>
        <c:lblAlgn val="ctr"/>
        <c:lblOffset val="100"/>
      </c:catAx>
      <c:valAx>
        <c:axId val="138275456"/>
        <c:scaling>
          <c:orientation val="minMax"/>
        </c:scaling>
        <c:axPos val="l"/>
        <c:majorGridlines/>
        <c:numFmt formatCode="General" sourceLinked="1"/>
        <c:tickLblPos val="nextTo"/>
        <c:crossAx val="1382292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0B66D-029C-4015-BBF6-4A1CAFE87F6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EB3CF-1F13-4390-B466-B734E9C46026}">
      <dgm:prSet phldrT="[Text]"/>
      <dgm:spPr/>
      <dgm:t>
        <a:bodyPr/>
        <a:lstStyle/>
        <a:p>
          <a:r>
            <a:rPr lang="en-IN" dirty="0" smtClean="0"/>
            <a:t>EGG</a:t>
          </a:r>
          <a:endParaRPr lang="en-US" dirty="0"/>
        </a:p>
      </dgm:t>
    </dgm:pt>
    <dgm:pt modelId="{EC354D24-93FF-4648-81FA-35AC22E8A346}" type="parTrans" cxnId="{050BB877-D88D-4B77-92F0-25F125CC1363}">
      <dgm:prSet/>
      <dgm:spPr/>
      <dgm:t>
        <a:bodyPr/>
        <a:lstStyle/>
        <a:p>
          <a:endParaRPr lang="en-US"/>
        </a:p>
      </dgm:t>
    </dgm:pt>
    <dgm:pt modelId="{AFBCB0D0-5513-4BE4-85C7-187DF0FD6CF1}" type="sibTrans" cxnId="{050BB877-D88D-4B77-92F0-25F125CC1363}">
      <dgm:prSet/>
      <dgm:spPr/>
      <dgm:t>
        <a:bodyPr/>
        <a:lstStyle/>
        <a:p>
          <a:endParaRPr lang="en-US"/>
        </a:p>
      </dgm:t>
    </dgm:pt>
    <dgm:pt modelId="{00F16AAD-0694-45E6-A1A0-E138FAFB51ED}">
      <dgm:prSet phldrT="[Text]"/>
      <dgm:spPr/>
      <dgm:t>
        <a:bodyPr/>
        <a:lstStyle/>
        <a:p>
          <a:r>
            <a:rPr lang="en-IN" dirty="0" smtClean="0"/>
            <a:t>CATERPILLER</a:t>
          </a:r>
          <a:endParaRPr lang="en-US" dirty="0"/>
        </a:p>
      </dgm:t>
    </dgm:pt>
    <dgm:pt modelId="{11A0E2B1-F268-492C-9D78-9DEAB55D21A8}" type="parTrans" cxnId="{9AB38E71-32D5-4758-B234-4A2E2D3EB28C}">
      <dgm:prSet/>
      <dgm:spPr/>
      <dgm:t>
        <a:bodyPr/>
        <a:lstStyle/>
        <a:p>
          <a:endParaRPr lang="en-US"/>
        </a:p>
      </dgm:t>
    </dgm:pt>
    <dgm:pt modelId="{6174EC4F-447A-4E33-85E2-FD201BFDA7D1}" type="sibTrans" cxnId="{9AB38E71-32D5-4758-B234-4A2E2D3EB28C}">
      <dgm:prSet/>
      <dgm:spPr/>
      <dgm:t>
        <a:bodyPr/>
        <a:lstStyle/>
        <a:p>
          <a:endParaRPr lang="en-US"/>
        </a:p>
      </dgm:t>
    </dgm:pt>
    <dgm:pt modelId="{FB407E67-4F3A-4775-B445-8CE779733CE4}">
      <dgm:prSet phldrT="[Text]"/>
      <dgm:spPr/>
      <dgm:t>
        <a:bodyPr/>
        <a:lstStyle/>
        <a:p>
          <a:r>
            <a:rPr lang="en-IN" dirty="0" smtClean="0"/>
            <a:t>CHRYSALIS</a:t>
          </a:r>
          <a:endParaRPr lang="en-US" dirty="0"/>
        </a:p>
      </dgm:t>
    </dgm:pt>
    <dgm:pt modelId="{C7346DDD-4C34-47C2-BA71-06F50414C552}" type="parTrans" cxnId="{4D585FB7-8874-4414-814B-36517B7EDBBF}">
      <dgm:prSet/>
      <dgm:spPr/>
      <dgm:t>
        <a:bodyPr/>
        <a:lstStyle/>
        <a:p>
          <a:endParaRPr lang="en-US"/>
        </a:p>
      </dgm:t>
    </dgm:pt>
    <dgm:pt modelId="{CBC4BBA5-9336-4A23-B0F7-F24433C38C9D}" type="sibTrans" cxnId="{4D585FB7-8874-4414-814B-36517B7EDBBF}">
      <dgm:prSet/>
      <dgm:spPr/>
      <dgm:t>
        <a:bodyPr/>
        <a:lstStyle/>
        <a:p>
          <a:endParaRPr lang="en-US"/>
        </a:p>
      </dgm:t>
    </dgm:pt>
    <dgm:pt modelId="{158A01EE-EFAC-4D2B-AB85-4FA71D11B653}">
      <dgm:prSet phldrT="[Text]"/>
      <dgm:spPr/>
      <dgm:t>
        <a:bodyPr/>
        <a:lstStyle/>
        <a:p>
          <a:r>
            <a:rPr lang="en-IN" dirty="0" smtClean="0"/>
            <a:t>ADULT EMERGES</a:t>
          </a:r>
          <a:endParaRPr lang="en-US" dirty="0"/>
        </a:p>
      </dgm:t>
    </dgm:pt>
    <dgm:pt modelId="{7727E6CF-DA3D-4459-A76A-19A1DFD3A648}" type="parTrans" cxnId="{630F0E9A-AE7C-4EA7-83F0-33F851CCB8D4}">
      <dgm:prSet/>
      <dgm:spPr/>
      <dgm:t>
        <a:bodyPr/>
        <a:lstStyle/>
        <a:p>
          <a:endParaRPr lang="en-US"/>
        </a:p>
      </dgm:t>
    </dgm:pt>
    <dgm:pt modelId="{EAEF39B4-5523-498C-B119-B3E32F5D4D4E}" type="sibTrans" cxnId="{630F0E9A-AE7C-4EA7-83F0-33F851CCB8D4}">
      <dgm:prSet/>
      <dgm:spPr/>
      <dgm:t>
        <a:bodyPr/>
        <a:lstStyle/>
        <a:p>
          <a:endParaRPr lang="en-US"/>
        </a:p>
      </dgm:t>
    </dgm:pt>
    <dgm:pt modelId="{22A1717A-0310-4169-841A-6451CC0FEACB}">
      <dgm:prSet phldrT="[Text]"/>
      <dgm:spPr/>
      <dgm:t>
        <a:bodyPr/>
        <a:lstStyle/>
        <a:p>
          <a:r>
            <a:rPr lang="en-IN" dirty="0" smtClean="0"/>
            <a:t>ADULT</a:t>
          </a:r>
          <a:endParaRPr lang="en-US" dirty="0"/>
        </a:p>
      </dgm:t>
    </dgm:pt>
    <dgm:pt modelId="{C760ECE7-81A0-41F1-8AFA-F32122DAAE66}" type="parTrans" cxnId="{71F60DD0-FE1E-492E-99D4-98D6C77CAD6E}">
      <dgm:prSet/>
      <dgm:spPr/>
      <dgm:t>
        <a:bodyPr/>
        <a:lstStyle/>
        <a:p>
          <a:endParaRPr lang="en-US"/>
        </a:p>
      </dgm:t>
    </dgm:pt>
    <dgm:pt modelId="{4869E210-8767-4AF5-9D44-3BF3D1A8376D}" type="sibTrans" cxnId="{71F60DD0-FE1E-492E-99D4-98D6C77CAD6E}">
      <dgm:prSet/>
      <dgm:spPr/>
      <dgm:t>
        <a:bodyPr/>
        <a:lstStyle/>
        <a:p>
          <a:endParaRPr lang="en-US"/>
        </a:p>
      </dgm:t>
    </dgm:pt>
    <dgm:pt modelId="{ADEA7EC5-DDCC-4765-8EAC-1DE27E796FB4}" type="pres">
      <dgm:prSet presAssocID="{B6D0B66D-029C-4015-BBF6-4A1CAFE87F6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36EB28-C0F2-415E-99D2-58BDD86B7094}" type="pres">
      <dgm:prSet presAssocID="{19AEB3CF-1F13-4390-B466-B734E9C460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5CB33-41EC-40FB-BEBE-7CA61269921D}" type="pres">
      <dgm:prSet presAssocID="{AFBCB0D0-5513-4BE4-85C7-187DF0FD6CF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74ACC73-5BC7-457F-9205-8FDCBFEEBE4D}" type="pres">
      <dgm:prSet presAssocID="{AFBCB0D0-5513-4BE4-85C7-187DF0FD6CF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B59BFC0-CA60-4636-B010-2AFE9F2EF373}" type="pres">
      <dgm:prSet presAssocID="{00F16AAD-0694-45E6-A1A0-E138FAFB51E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0CD61-F70D-4C09-8FF3-E34F3BBA5F44}" type="pres">
      <dgm:prSet presAssocID="{6174EC4F-447A-4E33-85E2-FD201BFDA7D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D65B512-9C6E-4F50-B85D-45ACE3427BE4}" type="pres">
      <dgm:prSet presAssocID="{6174EC4F-447A-4E33-85E2-FD201BFDA7D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C517741-CA1E-4DEB-AE21-80FF898BF536}" type="pres">
      <dgm:prSet presAssocID="{FB407E67-4F3A-4775-B445-8CE779733C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EEF2-8D64-4E84-BB0B-31FEAFED2967}" type="pres">
      <dgm:prSet presAssocID="{CBC4BBA5-9336-4A23-B0F7-F24433C38C9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6A6E7E2-5617-466A-8013-BE650195997D}" type="pres">
      <dgm:prSet presAssocID="{CBC4BBA5-9336-4A23-B0F7-F24433C38C9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4BB163D-1FB7-42C4-9127-95533E2CF1B0}" type="pres">
      <dgm:prSet presAssocID="{158A01EE-EFAC-4D2B-AB85-4FA71D11B65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0B001-AA18-4F20-9F32-CAF52901C370}" type="pres">
      <dgm:prSet presAssocID="{EAEF39B4-5523-498C-B119-B3E32F5D4D4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C50AF5F-B96E-44EC-B66B-75926FFF4F4F}" type="pres">
      <dgm:prSet presAssocID="{EAEF39B4-5523-498C-B119-B3E32F5D4D4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6DACB1B-F715-4CC7-AFA2-85B6BE454D3F}" type="pres">
      <dgm:prSet presAssocID="{22A1717A-0310-4169-841A-6451CC0FEAC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BCDD1-8AC0-4F5A-A4D3-AD8ABC0E4063}" type="pres">
      <dgm:prSet presAssocID="{4869E210-8767-4AF5-9D44-3BF3D1A8376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F3063EF-A2F0-45C5-BE1C-884578D6B00C}" type="pres">
      <dgm:prSet presAssocID="{4869E210-8767-4AF5-9D44-3BF3D1A8376D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50C318B-4584-4AA9-9B60-FCA83C45718A}" type="presOf" srcId="{AFBCB0D0-5513-4BE4-85C7-187DF0FD6CF1}" destId="{274ACC73-5BC7-457F-9205-8FDCBFEEBE4D}" srcOrd="1" destOrd="0" presId="urn:microsoft.com/office/officeart/2005/8/layout/cycle2"/>
    <dgm:cxn modelId="{9AB38E71-32D5-4758-B234-4A2E2D3EB28C}" srcId="{B6D0B66D-029C-4015-BBF6-4A1CAFE87F68}" destId="{00F16AAD-0694-45E6-A1A0-E138FAFB51ED}" srcOrd="1" destOrd="0" parTransId="{11A0E2B1-F268-492C-9D78-9DEAB55D21A8}" sibTransId="{6174EC4F-447A-4E33-85E2-FD201BFDA7D1}"/>
    <dgm:cxn modelId="{03056BBE-E40E-4F4B-8DBC-44F9C6F072D5}" type="presOf" srcId="{AFBCB0D0-5513-4BE4-85C7-187DF0FD6CF1}" destId="{B065CB33-41EC-40FB-BEBE-7CA61269921D}" srcOrd="0" destOrd="0" presId="urn:microsoft.com/office/officeart/2005/8/layout/cycle2"/>
    <dgm:cxn modelId="{C5F86F35-C524-4FE8-81CE-DA7F89A2C83C}" type="presOf" srcId="{6174EC4F-447A-4E33-85E2-FD201BFDA7D1}" destId="{0D65B512-9C6E-4F50-B85D-45ACE3427BE4}" srcOrd="1" destOrd="0" presId="urn:microsoft.com/office/officeart/2005/8/layout/cycle2"/>
    <dgm:cxn modelId="{F5DECFE6-B124-4242-88BE-06E9866CBEAC}" type="presOf" srcId="{B6D0B66D-029C-4015-BBF6-4A1CAFE87F68}" destId="{ADEA7EC5-DDCC-4765-8EAC-1DE27E796FB4}" srcOrd="0" destOrd="0" presId="urn:microsoft.com/office/officeart/2005/8/layout/cycle2"/>
    <dgm:cxn modelId="{51174546-20E9-4AEA-BD56-0266D541F38E}" type="presOf" srcId="{EAEF39B4-5523-498C-B119-B3E32F5D4D4E}" destId="{49B0B001-AA18-4F20-9F32-CAF52901C370}" srcOrd="0" destOrd="0" presId="urn:microsoft.com/office/officeart/2005/8/layout/cycle2"/>
    <dgm:cxn modelId="{4D585FB7-8874-4414-814B-36517B7EDBBF}" srcId="{B6D0B66D-029C-4015-BBF6-4A1CAFE87F68}" destId="{FB407E67-4F3A-4775-B445-8CE779733CE4}" srcOrd="2" destOrd="0" parTransId="{C7346DDD-4C34-47C2-BA71-06F50414C552}" sibTransId="{CBC4BBA5-9336-4A23-B0F7-F24433C38C9D}"/>
    <dgm:cxn modelId="{80A7A1C5-DCC2-4E61-A2B9-7E5764588CBE}" type="presOf" srcId="{FB407E67-4F3A-4775-B445-8CE779733CE4}" destId="{9C517741-CA1E-4DEB-AE21-80FF898BF536}" srcOrd="0" destOrd="0" presId="urn:microsoft.com/office/officeart/2005/8/layout/cycle2"/>
    <dgm:cxn modelId="{71F60DD0-FE1E-492E-99D4-98D6C77CAD6E}" srcId="{B6D0B66D-029C-4015-BBF6-4A1CAFE87F68}" destId="{22A1717A-0310-4169-841A-6451CC0FEACB}" srcOrd="4" destOrd="0" parTransId="{C760ECE7-81A0-41F1-8AFA-F32122DAAE66}" sibTransId="{4869E210-8767-4AF5-9D44-3BF3D1A8376D}"/>
    <dgm:cxn modelId="{8ACE364E-FF30-422C-AD24-A26F96BE21AB}" type="presOf" srcId="{EAEF39B4-5523-498C-B119-B3E32F5D4D4E}" destId="{5C50AF5F-B96E-44EC-B66B-75926FFF4F4F}" srcOrd="1" destOrd="0" presId="urn:microsoft.com/office/officeart/2005/8/layout/cycle2"/>
    <dgm:cxn modelId="{33953104-7943-4AFF-999C-1AD15CB44804}" type="presOf" srcId="{00F16AAD-0694-45E6-A1A0-E138FAFB51ED}" destId="{5B59BFC0-CA60-4636-B010-2AFE9F2EF373}" srcOrd="0" destOrd="0" presId="urn:microsoft.com/office/officeart/2005/8/layout/cycle2"/>
    <dgm:cxn modelId="{630F0E9A-AE7C-4EA7-83F0-33F851CCB8D4}" srcId="{B6D0B66D-029C-4015-BBF6-4A1CAFE87F68}" destId="{158A01EE-EFAC-4D2B-AB85-4FA71D11B653}" srcOrd="3" destOrd="0" parTransId="{7727E6CF-DA3D-4459-A76A-19A1DFD3A648}" sibTransId="{EAEF39B4-5523-498C-B119-B3E32F5D4D4E}"/>
    <dgm:cxn modelId="{382E6CF7-161A-4CD0-9248-21B9E033527E}" type="presOf" srcId="{4869E210-8767-4AF5-9D44-3BF3D1A8376D}" destId="{A5DBCDD1-8AC0-4F5A-A4D3-AD8ABC0E4063}" srcOrd="0" destOrd="0" presId="urn:microsoft.com/office/officeart/2005/8/layout/cycle2"/>
    <dgm:cxn modelId="{050BB877-D88D-4B77-92F0-25F125CC1363}" srcId="{B6D0B66D-029C-4015-BBF6-4A1CAFE87F68}" destId="{19AEB3CF-1F13-4390-B466-B734E9C46026}" srcOrd="0" destOrd="0" parTransId="{EC354D24-93FF-4648-81FA-35AC22E8A346}" sibTransId="{AFBCB0D0-5513-4BE4-85C7-187DF0FD6CF1}"/>
    <dgm:cxn modelId="{75E9967C-0BDA-4543-B8D0-DEA3776C63AD}" type="presOf" srcId="{CBC4BBA5-9336-4A23-B0F7-F24433C38C9D}" destId="{A609EEF2-8D64-4E84-BB0B-31FEAFED2967}" srcOrd="0" destOrd="0" presId="urn:microsoft.com/office/officeart/2005/8/layout/cycle2"/>
    <dgm:cxn modelId="{E30E41A6-070F-4B35-BFDE-A25738F71B4C}" type="presOf" srcId="{158A01EE-EFAC-4D2B-AB85-4FA71D11B653}" destId="{B4BB163D-1FB7-42C4-9127-95533E2CF1B0}" srcOrd="0" destOrd="0" presId="urn:microsoft.com/office/officeart/2005/8/layout/cycle2"/>
    <dgm:cxn modelId="{B4D15AEA-1FA5-4913-939D-30799B6B096B}" type="presOf" srcId="{22A1717A-0310-4169-841A-6451CC0FEACB}" destId="{56DACB1B-F715-4CC7-AFA2-85B6BE454D3F}" srcOrd="0" destOrd="0" presId="urn:microsoft.com/office/officeart/2005/8/layout/cycle2"/>
    <dgm:cxn modelId="{2EA5CF24-ADA6-479F-99E2-3865FB33BFB8}" type="presOf" srcId="{CBC4BBA5-9336-4A23-B0F7-F24433C38C9D}" destId="{C6A6E7E2-5617-466A-8013-BE650195997D}" srcOrd="1" destOrd="0" presId="urn:microsoft.com/office/officeart/2005/8/layout/cycle2"/>
    <dgm:cxn modelId="{BEA495DA-9D9F-4247-BD3F-F7110C91E2B2}" type="presOf" srcId="{6174EC4F-447A-4E33-85E2-FD201BFDA7D1}" destId="{3FE0CD61-F70D-4C09-8FF3-E34F3BBA5F44}" srcOrd="0" destOrd="0" presId="urn:microsoft.com/office/officeart/2005/8/layout/cycle2"/>
    <dgm:cxn modelId="{80C260DC-1476-4922-8B92-09B8190D38CD}" type="presOf" srcId="{19AEB3CF-1F13-4390-B466-B734E9C46026}" destId="{D636EB28-C0F2-415E-99D2-58BDD86B7094}" srcOrd="0" destOrd="0" presId="urn:microsoft.com/office/officeart/2005/8/layout/cycle2"/>
    <dgm:cxn modelId="{920D7027-3808-448C-A803-323744A56DD4}" type="presOf" srcId="{4869E210-8767-4AF5-9D44-3BF3D1A8376D}" destId="{0F3063EF-A2F0-45C5-BE1C-884578D6B00C}" srcOrd="1" destOrd="0" presId="urn:microsoft.com/office/officeart/2005/8/layout/cycle2"/>
    <dgm:cxn modelId="{3C17F494-903A-4134-BA5E-1F9EAF6DABBB}" type="presParOf" srcId="{ADEA7EC5-DDCC-4765-8EAC-1DE27E796FB4}" destId="{D636EB28-C0F2-415E-99D2-58BDD86B7094}" srcOrd="0" destOrd="0" presId="urn:microsoft.com/office/officeart/2005/8/layout/cycle2"/>
    <dgm:cxn modelId="{D09DA9BD-8DB6-426D-BB53-8EF4476F0C60}" type="presParOf" srcId="{ADEA7EC5-DDCC-4765-8EAC-1DE27E796FB4}" destId="{B065CB33-41EC-40FB-BEBE-7CA61269921D}" srcOrd="1" destOrd="0" presId="urn:microsoft.com/office/officeart/2005/8/layout/cycle2"/>
    <dgm:cxn modelId="{4994956C-6EAB-48EA-80EB-4A32A876647B}" type="presParOf" srcId="{B065CB33-41EC-40FB-BEBE-7CA61269921D}" destId="{274ACC73-5BC7-457F-9205-8FDCBFEEBE4D}" srcOrd="0" destOrd="0" presId="urn:microsoft.com/office/officeart/2005/8/layout/cycle2"/>
    <dgm:cxn modelId="{71840A86-8256-4239-ABF9-44416397D7A9}" type="presParOf" srcId="{ADEA7EC5-DDCC-4765-8EAC-1DE27E796FB4}" destId="{5B59BFC0-CA60-4636-B010-2AFE9F2EF373}" srcOrd="2" destOrd="0" presId="urn:microsoft.com/office/officeart/2005/8/layout/cycle2"/>
    <dgm:cxn modelId="{FD4A1A20-F25D-4466-AF84-C7CB92642E61}" type="presParOf" srcId="{ADEA7EC5-DDCC-4765-8EAC-1DE27E796FB4}" destId="{3FE0CD61-F70D-4C09-8FF3-E34F3BBA5F44}" srcOrd="3" destOrd="0" presId="urn:microsoft.com/office/officeart/2005/8/layout/cycle2"/>
    <dgm:cxn modelId="{89F8F33C-4D3E-458E-9F42-45F32AD39D50}" type="presParOf" srcId="{3FE0CD61-F70D-4C09-8FF3-E34F3BBA5F44}" destId="{0D65B512-9C6E-4F50-B85D-45ACE3427BE4}" srcOrd="0" destOrd="0" presId="urn:microsoft.com/office/officeart/2005/8/layout/cycle2"/>
    <dgm:cxn modelId="{3C1EEF3D-DC97-40DF-9086-E8492ED18B0E}" type="presParOf" srcId="{ADEA7EC5-DDCC-4765-8EAC-1DE27E796FB4}" destId="{9C517741-CA1E-4DEB-AE21-80FF898BF536}" srcOrd="4" destOrd="0" presId="urn:microsoft.com/office/officeart/2005/8/layout/cycle2"/>
    <dgm:cxn modelId="{03AC87E3-8D24-4744-9597-7D8EE7E71FCA}" type="presParOf" srcId="{ADEA7EC5-DDCC-4765-8EAC-1DE27E796FB4}" destId="{A609EEF2-8D64-4E84-BB0B-31FEAFED2967}" srcOrd="5" destOrd="0" presId="urn:microsoft.com/office/officeart/2005/8/layout/cycle2"/>
    <dgm:cxn modelId="{5E00B816-A919-44DB-AD2E-9D0236F93A74}" type="presParOf" srcId="{A609EEF2-8D64-4E84-BB0B-31FEAFED2967}" destId="{C6A6E7E2-5617-466A-8013-BE650195997D}" srcOrd="0" destOrd="0" presId="urn:microsoft.com/office/officeart/2005/8/layout/cycle2"/>
    <dgm:cxn modelId="{195C0579-39F9-4626-B987-1E68037FDA07}" type="presParOf" srcId="{ADEA7EC5-DDCC-4765-8EAC-1DE27E796FB4}" destId="{B4BB163D-1FB7-42C4-9127-95533E2CF1B0}" srcOrd="6" destOrd="0" presId="urn:microsoft.com/office/officeart/2005/8/layout/cycle2"/>
    <dgm:cxn modelId="{9395F24E-343E-43E3-84CC-CE27F42A8575}" type="presParOf" srcId="{ADEA7EC5-DDCC-4765-8EAC-1DE27E796FB4}" destId="{49B0B001-AA18-4F20-9F32-CAF52901C370}" srcOrd="7" destOrd="0" presId="urn:microsoft.com/office/officeart/2005/8/layout/cycle2"/>
    <dgm:cxn modelId="{A1E5B069-0881-4592-9009-B63AEA97F51E}" type="presParOf" srcId="{49B0B001-AA18-4F20-9F32-CAF52901C370}" destId="{5C50AF5F-B96E-44EC-B66B-75926FFF4F4F}" srcOrd="0" destOrd="0" presId="urn:microsoft.com/office/officeart/2005/8/layout/cycle2"/>
    <dgm:cxn modelId="{7F779693-14CC-432C-B987-8D7B23B4A6EE}" type="presParOf" srcId="{ADEA7EC5-DDCC-4765-8EAC-1DE27E796FB4}" destId="{56DACB1B-F715-4CC7-AFA2-85B6BE454D3F}" srcOrd="8" destOrd="0" presId="urn:microsoft.com/office/officeart/2005/8/layout/cycle2"/>
    <dgm:cxn modelId="{614496E6-619C-4DD6-BDE6-42C54094604B}" type="presParOf" srcId="{ADEA7EC5-DDCC-4765-8EAC-1DE27E796FB4}" destId="{A5DBCDD1-8AC0-4F5A-A4D3-AD8ABC0E4063}" srcOrd="9" destOrd="0" presId="urn:microsoft.com/office/officeart/2005/8/layout/cycle2"/>
    <dgm:cxn modelId="{A9937B12-0108-4833-9289-628393AACCBF}" type="presParOf" srcId="{A5DBCDD1-8AC0-4F5A-A4D3-AD8ABC0E4063}" destId="{0F3063EF-A2F0-45C5-BE1C-884578D6B00C}" srcOrd="0" destOrd="0" presId="urn:microsoft.com/office/officeart/2005/8/layout/cycle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C63F8-071A-4D43-9E26-0AE6DB1D012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F6D487B6-E647-4673-84EC-7F2B4086202F}">
      <dgm:prSet phldrT="[Text]"/>
      <dgm:spPr/>
      <dgm:t>
        <a:bodyPr/>
        <a:lstStyle/>
        <a:p>
          <a:r>
            <a:rPr lang="en-IN" dirty="0" smtClean="0"/>
            <a:t>SC OPE</a:t>
          </a:r>
          <a:endParaRPr lang="en-US" dirty="0"/>
        </a:p>
      </dgm:t>
    </dgm:pt>
    <dgm:pt modelId="{33037272-B6CD-4C99-B9C7-71054385D492}" type="parTrans" cxnId="{F5535439-0831-4D09-B41C-0517379357BB}">
      <dgm:prSet/>
      <dgm:spPr/>
      <dgm:t>
        <a:bodyPr/>
        <a:lstStyle/>
        <a:p>
          <a:endParaRPr lang="en-US"/>
        </a:p>
      </dgm:t>
    </dgm:pt>
    <dgm:pt modelId="{02D7D9A2-A964-4374-9653-0620C2073B42}" type="sibTrans" cxnId="{F5535439-0831-4D09-B41C-0517379357BB}">
      <dgm:prSet/>
      <dgm:spPr/>
      <dgm:t>
        <a:bodyPr/>
        <a:lstStyle/>
        <a:p>
          <a:endParaRPr lang="en-US"/>
        </a:p>
      </dgm:t>
    </dgm:pt>
    <dgm:pt modelId="{1FBF2091-5FB7-4E7B-B7AA-32DAA4517AFB}">
      <dgm:prSet phldrT="[Text]"/>
      <dgm:spPr/>
      <dgm:t>
        <a:bodyPr/>
        <a:lstStyle/>
        <a:p>
          <a:r>
            <a:rPr lang="en-IN" dirty="0" smtClean="0"/>
            <a:t>COST</a:t>
          </a:r>
          <a:endParaRPr lang="en-US" dirty="0"/>
        </a:p>
      </dgm:t>
    </dgm:pt>
    <dgm:pt modelId="{925445A7-69C2-4BEE-BF9B-B53A8DAFA20D}" type="parTrans" cxnId="{298C9E99-5D8E-47F1-8C94-E42613897D47}">
      <dgm:prSet/>
      <dgm:spPr/>
      <dgm:t>
        <a:bodyPr/>
        <a:lstStyle/>
        <a:p>
          <a:endParaRPr lang="en-US"/>
        </a:p>
      </dgm:t>
    </dgm:pt>
    <dgm:pt modelId="{B68A4EDA-0030-4AD1-B3D5-BA5A02C37ACA}" type="sibTrans" cxnId="{298C9E99-5D8E-47F1-8C94-E42613897D47}">
      <dgm:prSet/>
      <dgm:spPr/>
      <dgm:t>
        <a:bodyPr/>
        <a:lstStyle/>
        <a:p>
          <a:endParaRPr lang="en-US"/>
        </a:p>
      </dgm:t>
    </dgm:pt>
    <dgm:pt modelId="{5465626D-40DF-4482-8237-33A5C0FBC06A}">
      <dgm:prSet phldrT="[Text]"/>
      <dgm:spPr/>
      <dgm:t>
        <a:bodyPr/>
        <a:lstStyle/>
        <a:p>
          <a:r>
            <a:rPr lang="en-IN" dirty="0" smtClean="0"/>
            <a:t>TIME</a:t>
          </a:r>
          <a:endParaRPr lang="en-US" dirty="0"/>
        </a:p>
      </dgm:t>
    </dgm:pt>
    <dgm:pt modelId="{85316A33-CFFC-43FA-8858-4492C93DD62B}" type="parTrans" cxnId="{6DE6AB57-2FB6-4D20-BF18-249B35160035}">
      <dgm:prSet/>
      <dgm:spPr/>
      <dgm:t>
        <a:bodyPr/>
        <a:lstStyle/>
        <a:p>
          <a:endParaRPr lang="en-US"/>
        </a:p>
      </dgm:t>
    </dgm:pt>
    <dgm:pt modelId="{5E340B93-2F21-48D6-8848-2628E2E6874E}" type="sibTrans" cxnId="{6DE6AB57-2FB6-4D20-BF18-249B35160035}">
      <dgm:prSet/>
      <dgm:spPr/>
      <dgm:t>
        <a:bodyPr/>
        <a:lstStyle/>
        <a:p>
          <a:endParaRPr lang="en-US"/>
        </a:p>
      </dgm:t>
    </dgm:pt>
    <dgm:pt modelId="{BABF720A-4234-45B2-AC4B-607AFD58C338}" type="pres">
      <dgm:prSet presAssocID="{5B9C63F8-071A-4D43-9E26-0AE6DB1D012C}" presName="compositeShape" presStyleCnt="0">
        <dgm:presLayoutVars>
          <dgm:dir/>
          <dgm:resizeHandles/>
        </dgm:presLayoutVars>
      </dgm:prSet>
      <dgm:spPr/>
    </dgm:pt>
    <dgm:pt modelId="{4767F105-5FB4-4DF9-94A5-D8D0B244645F}" type="pres">
      <dgm:prSet presAssocID="{5B9C63F8-071A-4D43-9E26-0AE6DB1D012C}" presName="pyramid" presStyleLbl="node1" presStyleIdx="0" presStyleCnt="1"/>
      <dgm:spPr/>
    </dgm:pt>
    <dgm:pt modelId="{A63A69BC-2ABD-4C80-ACF7-B0E8E58EB43D}" type="pres">
      <dgm:prSet presAssocID="{5B9C63F8-071A-4D43-9E26-0AE6DB1D012C}" presName="theList" presStyleCnt="0"/>
      <dgm:spPr/>
    </dgm:pt>
    <dgm:pt modelId="{1FA979E9-4ACF-4D77-B040-844D31249D7F}" type="pres">
      <dgm:prSet presAssocID="{F6D487B6-E647-4673-84EC-7F2B4086202F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482C3-6C49-4F35-B5A9-09BBD8128490}" type="pres">
      <dgm:prSet presAssocID="{F6D487B6-E647-4673-84EC-7F2B4086202F}" presName="aSpace" presStyleCnt="0"/>
      <dgm:spPr/>
    </dgm:pt>
    <dgm:pt modelId="{AD58A973-06E8-46AD-A685-E39F7012E2BF}" type="pres">
      <dgm:prSet presAssocID="{1FBF2091-5FB7-4E7B-B7AA-32DAA4517AFB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F18FA-C886-4165-9FE2-B69D6953128E}" type="pres">
      <dgm:prSet presAssocID="{1FBF2091-5FB7-4E7B-B7AA-32DAA4517AFB}" presName="aSpace" presStyleCnt="0"/>
      <dgm:spPr/>
    </dgm:pt>
    <dgm:pt modelId="{6B1C2111-95D8-4A00-B594-7347C1778484}" type="pres">
      <dgm:prSet presAssocID="{5465626D-40DF-4482-8237-33A5C0FBC06A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6A0DC-44D0-42E9-9F21-EA5D0249D1D6}" type="pres">
      <dgm:prSet presAssocID="{5465626D-40DF-4482-8237-33A5C0FBC06A}" presName="aSpace" presStyleCnt="0"/>
      <dgm:spPr/>
    </dgm:pt>
  </dgm:ptLst>
  <dgm:cxnLst>
    <dgm:cxn modelId="{6DE6AB57-2FB6-4D20-BF18-249B35160035}" srcId="{5B9C63F8-071A-4D43-9E26-0AE6DB1D012C}" destId="{5465626D-40DF-4482-8237-33A5C0FBC06A}" srcOrd="2" destOrd="0" parTransId="{85316A33-CFFC-43FA-8858-4492C93DD62B}" sibTransId="{5E340B93-2F21-48D6-8848-2628E2E6874E}"/>
    <dgm:cxn modelId="{052F6E7D-4A27-45E6-AC96-48B672CE4131}" type="presOf" srcId="{F6D487B6-E647-4673-84EC-7F2B4086202F}" destId="{1FA979E9-4ACF-4D77-B040-844D31249D7F}" srcOrd="0" destOrd="0" presId="urn:microsoft.com/office/officeart/2005/8/layout/pyramid2"/>
    <dgm:cxn modelId="{298C9E99-5D8E-47F1-8C94-E42613897D47}" srcId="{5B9C63F8-071A-4D43-9E26-0AE6DB1D012C}" destId="{1FBF2091-5FB7-4E7B-B7AA-32DAA4517AFB}" srcOrd="1" destOrd="0" parTransId="{925445A7-69C2-4BEE-BF9B-B53A8DAFA20D}" sibTransId="{B68A4EDA-0030-4AD1-B3D5-BA5A02C37ACA}"/>
    <dgm:cxn modelId="{A5731A02-5AE3-469B-B17B-690CE9E98CD6}" type="presOf" srcId="{5465626D-40DF-4482-8237-33A5C0FBC06A}" destId="{6B1C2111-95D8-4A00-B594-7347C1778484}" srcOrd="0" destOrd="0" presId="urn:microsoft.com/office/officeart/2005/8/layout/pyramid2"/>
    <dgm:cxn modelId="{6C112C1F-1ACD-4432-B512-97E20AD85370}" type="presOf" srcId="{1FBF2091-5FB7-4E7B-B7AA-32DAA4517AFB}" destId="{AD58A973-06E8-46AD-A685-E39F7012E2BF}" srcOrd="0" destOrd="0" presId="urn:microsoft.com/office/officeart/2005/8/layout/pyramid2"/>
    <dgm:cxn modelId="{F5535439-0831-4D09-B41C-0517379357BB}" srcId="{5B9C63F8-071A-4D43-9E26-0AE6DB1D012C}" destId="{F6D487B6-E647-4673-84EC-7F2B4086202F}" srcOrd="0" destOrd="0" parTransId="{33037272-B6CD-4C99-B9C7-71054385D492}" sibTransId="{02D7D9A2-A964-4374-9653-0620C2073B42}"/>
    <dgm:cxn modelId="{3CB3251E-F4D1-45C8-9872-B499EAB90C75}" type="presOf" srcId="{5B9C63F8-071A-4D43-9E26-0AE6DB1D012C}" destId="{BABF720A-4234-45B2-AC4B-607AFD58C338}" srcOrd="0" destOrd="0" presId="urn:microsoft.com/office/officeart/2005/8/layout/pyramid2"/>
    <dgm:cxn modelId="{BE3AAA28-2DFE-4EB2-AE31-B86474F3D9F4}" type="presParOf" srcId="{BABF720A-4234-45B2-AC4B-607AFD58C338}" destId="{4767F105-5FB4-4DF9-94A5-D8D0B244645F}" srcOrd="0" destOrd="0" presId="urn:microsoft.com/office/officeart/2005/8/layout/pyramid2"/>
    <dgm:cxn modelId="{27EF6A9E-D7E7-43FE-B33C-4BCAD83851B6}" type="presParOf" srcId="{BABF720A-4234-45B2-AC4B-607AFD58C338}" destId="{A63A69BC-2ABD-4C80-ACF7-B0E8E58EB43D}" srcOrd="1" destOrd="0" presId="urn:microsoft.com/office/officeart/2005/8/layout/pyramid2"/>
    <dgm:cxn modelId="{465594E7-BBC6-444B-AC0E-B484B0BBE414}" type="presParOf" srcId="{A63A69BC-2ABD-4C80-ACF7-B0E8E58EB43D}" destId="{1FA979E9-4ACF-4D77-B040-844D31249D7F}" srcOrd="0" destOrd="0" presId="urn:microsoft.com/office/officeart/2005/8/layout/pyramid2"/>
    <dgm:cxn modelId="{832DF009-2A07-49A4-8E6B-96FC5ABD685A}" type="presParOf" srcId="{A63A69BC-2ABD-4C80-ACF7-B0E8E58EB43D}" destId="{C75482C3-6C49-4F35-B5A9-09BBD8128490}" srcOrd="1" destOrd="0" presId="urn:microsoft.com/office/officeart/2005/8/layout/pyramid2"/>
    <dgm:cxn modelId="{0E9F13FD-F9A6-41A0-94B4-9993A28A7954}" type="presParOf" srcId="{A63A69BC-2ABD-4C80-ACF7-B0E8E58EB43D}" destId="{AD58A973-06E8-46AD-A685-E39F7012E2BF}" srcOrd="2" destOrd="0" presId="urn:microsoft.com/office/officeart/2005/8/layout/pyramid2"/>
    <dgm:cxn modelId="{790C6211-D1B1-444E-811E-F6E5B005A415}" type="presParOf" srcId="{A63A69BC-2ABD-4C80-ACF7-B0E8E58EB43D}" destId="{741F18FA-C886-4165-9FE2-B69D6953128E}" srcOrd="3" destOrd="0" presId="urn:microsoft.com/office/officeart/2005/8/layout/pyramid2"/>
    <dgm:cxn modelId="{256931A4-39B0-4A4F-B831-4D7E01F110BA}" type="presParOf" srcId="{A63A69BC-2ABD-4C80-ACF7-B0E8E58EB43D}" destId="{6B1C2111-95D8-4A00-B594-7347C1778484}" srcOrd="4" destOrd="0" presId="urn:microsoft.com/office/officeart/2005/8/layout/pyramid2"/>
    <dgm:cxn modelId="{649423FF-2F79-4DC6-B249-C6949230973A}" type="presParOf" srcId="{A63A69BC-2ABD-4C80-ACF7-B0E8E58EB43D}" destId="{BB66A0DC-44D0-42E9-9F21-EA5D0249D1D6}" srcOrd="5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19BA21C-A4F4-420D-A821-4C7D8411165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1E5B7CA-807B-46D9-B483-6857D6D55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leocene" TargetMode="External"/><Relationship Id="rId3" Type="http://schemas.openxmlformats.org/officeDocument/2006/relationships/hyperlink" Target="https://en.wikipedia.org/wiki/Lepidopteran" TargetMode="External"/><Relationship Id="rId7" Type="http://schemas.openxmlformats.org/officeDocument/2006/relationships/hyperlink" Target="https://en.wikipedia.org/wiki/Papilionoidea" TargetMode="External"/><Relationship Id="rId12" Type="http://schemas.openxmlformats.org/officeDocument/2006/relationships/diagramColors" Target="../diagrams/colors1.xml"/><Relationship Id="rId2" Type="http://schemas.openxmlformats.org/officeDocument/2006/relationships/hyperlink" Target="https://en.wikipedia.org/wiki/Winged_insect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Hedylidae" TargetMode="External"/><Relationship Id="rId11" Type="http://schemas.openxmlformats.org/officeDocument/2006/relationships/diagramQuickStyle" Target="../diagrams/quickStyle1.xml"/><Relationship Id="rId5" Type="http://schemas.openxmlformats.org/officeDocument/2006/relationships/hyperlink" Target="https://en.wikipedia.org/wiki/Superfamily_(zoology)" TargetMode="External"/><Relationship Id="rId10" Type="http://schemas.openxmlformats.org/officeDocument/2006/relationships/diagramLayout" Target="../diagrams/layout1.xml"/><Relationship Id="rId4" Type="http://schemas.openxmlformats.org/officeDocument/2006/relationships/hyperlink" Target="https://en.wikipedia.org/wiki/Suborder" TargetMode="External"/><Relationship Id="rId9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642918"/>
            <a:ext cx="7772400" cy="1314458"/>
          </a:xfrm>
        </p:spPr>
        <p:txBody>
          <a:bodyPr/>
          <a:lstStyle/>
          <a:p>
            <a:r>
              <a:rPr lang="en-US" dirty="0" smtClean="0"/>
              <a:t>FREEDOM FIGHTER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071678"/>
            <a:ext cx="7500990" cy="2428892"/>
          </a:xfrm>
        </p:spPr>
        <p:txBody>
          <a:bodyPr/>
          <a:lstStyle/>
          <a:p>
            <a:r>
              <a:rPr lang="en-US" b="1" dirty="0" smtClean="0"/>
              <a:t>SUBHASH CHANDRA BOSE       </a:t>
            </a:r>
          </a:p>
          <a:p>
            <a:r>
              <a:rPr lang="en-US" b="1" dirty="0" smtClean="0"/>
              <a:t>&amp;</a:t>
            </a:r>
          </a:p>
          <a:p>
            <a:r>
              <a:rPr lang="en-US" b="1" dirty="0" smtClean="0"/>
              <a:t>KITTUR RANI CHENNAMMA    </a:t>
            </a:r>
            <a:endParaRPr lang="en-US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smtClean="0"/>
              <a:t>SUBHASH CHANDRA BOSE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>
          <a:xfrm>
            <a:off x="3500430" y="928670"/>
            <a:ext cx="4610104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1.EARLY LIFE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</a:t>
            </a:r>
            <a:r>
              <a:rPr lang="en-US" sz="1800" b="1" dirty="0" err="1" smtClean="0"/>
              <a:t>Subhash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chandra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bose</a:t>
            </a:r>
            <a:r>
              <a:rPr lang="en-US" sz="1800" b="1" dirty="0" smtClean="0"/>
              <a:t> was born on </a:t>
            </a:r>
            <a:r>
              <a:rPr lang="en-US" sz="1800" b="1" dirty="0" err="1" smtClean="0"/>
              <a:t>jan</a:t>
            </a:r>
            <a:r>
              <a:rPr lang="en-US" sz="1800" b="1" dirty="0" smtClean="0"/>
              <a:t> 23,1897 ,in </a:t>
            </a:r>
            <a:r>
              <a:rPr lang="en-US" sz="1800" b="1" dirty="0" err="1" smtClean="0"/>
              <a:t>cuttack</a:t>
            </a:r>
            <a:r>
              <a:rPr lang="en-US" sz="1800" b="1" dirty="0" smtClean="0"/>
              <a:t> ,</a:t>
            </a:r>
            <a:r>
              <a:rPr lang="en-US" sz="1800" b="1" dirty="0" err="1" smtClean="0"/>
              <a:t>orisa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india</a:t>
            </a:r>
            <a:r>
              <a:rPr lang="en-US" sz="1800" b="1" dirty="0" smtClean="0"/>
              <a:t> into a </a:t>
            </a:r>
            <a:r>
              <a:rPr lang="en-US" sz="1800" b="1" dirty="0" err="1" smtClean="0"/>
              <a:t>bengali</a:t>
            </a:r>
            <a:r>
              <a:rPr lang="en-US" sz="1800" b="1" dirty="0" smtClean="0"/>
              <a:t> family </a:t>
            </a: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sz="1800" b="1" dirty="0" smtClean="0"/>
              <a:t>2.EDUCATION 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He completed is school in from </a:t>
            </a:r>
            <a:r>
              <a:rPr lang="en-US" sz="1800" b="1" dirty="0" err="1" smtClean="0"/>
              <a:t>ravenshaw</a:t>
            </a:r>
            <a:r>
              <a:rPr lang="en-US" sz="1800" b="1" dirty="0" smtClean="0"/>
              <a:t> collegiate school in </a:t>
            </a:r>
            <a:r>
              <a:rPr lang="en-US" sz="1800" b="1" dirty="0" err="1" smtClean="0"/>
              <a:t>cuttack</a:t>
            </a:r>
            <a:r>
              <a:rPr lang="en-US" sz="1800" b="1" dirty="0" smtClean="0"/>
              <a:t> and later studied at presidency </a:t>
            </a:r>
            <a:r>
              <a:rPr lang="en-IN" sz="1800" b="1" dirty="0" smtClean="0"/>
              <a:t>college at </a:t>
            </a:r>
            <a:r>
              <a:rPr lang="en-IN" sz="1800" b="1" dirty="0" err="1" smtClean="0"/>
              <a:t>calcutta</a:t>
            </a:r>
            <a:r>
              <a:rPr lang="en-IN" sz="1800" b="1" dirty="0" smtClean="0"/>
              <a:t>.</a:t>
            </a:r>
          </a:p>
          <a:p>
            <a:pPr>
              <a:buNone/>
            </a:pPr>
            <a:r>
              <a:rPr lang="en-IN" sz="1800" b="1" dirty="0" smtClean="0"/>
              <a:t>3.Civil Service</a:t>
            </a:r>
          </a:p>
          <a:p>
            <a:pPr>
              <a:buNone/>
            </a:pPr>
            <a:r>
              <a:rPr lang="en-IN" sz="1800" b="1" dirty="0"/>
              <a:t> </a:t>
            </a:r>
            <a:r>
              <a:rPr lang="en-IN" sz="1800" b="1" dirty="0" smtClean="0"/>
              <a:t>      Bose cleared the Indian civil service examination in 1920 but resigned in 1921 due to his discontent with British rule in India</a:t>
            </a:r>
          </a:p>
          <a:p>
            <a:pPr>
              <a:buNone/>
            </a:pPr>
            <a:r>
              <a:rPr lang="en-IN" sz="1800" b="1" dirty="0" smtClean="0"/>
              <a:t>4.</a:t>
            </a:r>
            <a:r>
              <a:rPr lang="en-US" sz="1800" b="1" dirty="0" smtClean="0"/>
              <a:t>NETAJI</a:t>
            </a:r>
          </a:p>
          <a:p>
            <a:pPr>
              <a:buNone/>
            </a:pPr>
            <a:r>
              <a:rPr lang="en-IN" sz="1800" b="1" dirty="0"/>
              <a:t> </a:t>
            </a:r>
            <a:r>
              <a:rPr lang="en-IN" sz="1800" b="1" dirty="0" smtClean="0"/>
              <a:t>         “NETAJI” by his supporters ,which means “RESPECTED LEADER “ in </a:t>
            </a:r>
            <a:r>
              <a:rPr lang="en-IN" sz="1800" b="1" dirty="0" err="1" smtClean="0"/>
              <a:t>hindi</a:t>
            </a:r>
            <a:endParaRPr lang="en-IN" sz="1800" b="1" dirty="0" smtClean="0"/>
          </a:p>
        </p:txBody>
      </p:sp>
      <p:pic>
        <p:nvPicPr>
          <p:cNvPr id="1026" name="Picture 2" descr="D:\KIRAN\SUBHASH JI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3222990" cy="457203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KITTUR RANI CHENNAMMA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fontAlgn="t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BornChennamma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     23 October 1778</a:t>
            </a:r>
            <a:br>
              <a:rPr lang="en-US" dirty="0" smtClean="0"/>
            </a:br>
            <a:r>
              <a:rPr lang="en-US" dirty="0" err="1" smtClean="0"/>
              <a:t>Kakati</a:t>
            </a:r>
            <a:r>
              <a:rPr lang="en-US" dirty="0" smtClean="0"/>
              <a:t>,  </a:t>
            </a:r>
            <a:r>
              <a:rPr lang="en-US" dirty="0" err="1" smtClean="0"/>
              <a:t>Belagavi</a:t>
            </a:r>
            <a:r>
              <a:rPr lang="en-US" dirty="0" smtClean="0"/>
              <a:t> District, present day Karnataka, India</a:t>
            </a:r>
          </a:p>
          <a:p>
            <a:pPr fontAlgn="t">
              <a:buNone/>
            </a:pPr>
            <a:r>
              <a:rPr lang="en-US" dirty="0" smtClean="0"/>
              <a:t>      Died21 February 1829 (aged 50)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baihongal</a:t>
            </a:r>
            <a:r>
              <a:rPr lang="en-US" dirty="0" smtClean="0"/>
              <a:t>, Bombay, Company Raj  </a:t>
            </a:r>
            <a:r>
              <a:rPr lang="en-US" dirty="0" err="1" smtClean="0"/>
              <a:t>NationalityIndianOther</a:t>
            </a:r>
            <a:r>
              <a:rPr lang="en-US" dirty="0" smtClean="0"/>
              <a:t> </a:t>
            </a:r>
            <a:r>
              <a:rPr lang="en-US" dirty="0" err="1" smtClean="0"/>
              <a:t>namesRani</a:t>
            </a:r>
            <a:r>
              <a:rPr lang="en-US" dirty="0" smtClean="0"/>
              <a:t> </a:t>
            </a:r>
            <a:r>
              <a:rPr lang="en-US" dirty="0" err="1" smtClean="0"/>
              <a:t>Chennamma</a:t>
            </a:r>
            <a:r>
              <a:rPr lang="en-US" dirty="0" smtClean="0"/>
              <a:t>, </a:t>
            </a:r>
            <a:r>
              <a:rPr lang="en-US" dirty="0" err="1" smtClean="0"/>
              <a:t>Kittur</a:t>
            </a:r>
            <a:r>
              <a:rPr lang="en-US" dirty="0" smtClean="0"/>
              <a:t> </a:t>
            </a:r>
            <a:r>
              <a:rPr lang="en-US" dirty="0" err="1" smtClean="0"/>
              <a:t>Rani</a:t>
            </a:r>
            <a:r>
              <a:rPr lang="en-US" dirty="0" smtClean="0"/>
              <a:t> </a:t>
            </a:r>
            <a:r>
              <a:rPr lang="en-US" dirty="0" err="1" smtClean="0"/>
              <a:t>ChennammaKnown</a:t>
            </a:r>
            <a:r>
              <a:rPr lang="en-US" dirty="0" smtClean="0"/>
              <a:t> for1857 Revolt against the British </a:t>
            </a:r>
            <a:r>
              <a:rPr lang="en-US" dirty="0"/>
              <a:t>East India </a:t>
            </a:r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2050" name="Picture 2" descr="C:\Users\GPTI 03\Pictures\Screenshots\Screenshot (2)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994040" y="2723173"/>
            <a:ext cx="3362795" cy="261974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SUBHASH CNANDRA BOSE</a:t>
            </a:r>
            <a:endParaRPr lang="en-US" dirty="0"/>
          </a:p>
        </p:txBody>
      </p:sp>
      <p:pic>
        <p:nvPicPr>
          <p:cNvPr id="8" name="Picture Placeholder 7" descr="SUBHASH JI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088" r="408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8596" y="2071678"/>
            <a:ext cx="3857652" cy="150019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Subhash</a:t>
            </a:r>
            <a:r>
              <a:rPr lang="en-US" b="1" dirty="0" smtClean="0"/>
              <a:t> Chandra Bose: A Revolutionary Leader</a:t>
            </a:r>
          </a:p>
          <a:p>
            <a:r>
              <a:rPr lang="en-US" b="1" dirty="0" err="1" smtClean="0"/>
              <a:t>Subhash</a:t>
            </a:r>
            <a:r>
              <a:rPr lang="en-US" b="1" dirty="0" smtClean="0"/>
              <a:t> Chandra Bose</a:t>
            </a:r>
            <a:r>
              <a:rPr lang="en-US" dirty="0" smtClean="0"/>
              <a:t> was a </a:t>
            </a:r>
            <a:r>
              <a:rPr lang="en-US" b="1" dirty="0" smtClean="0"/>
              <a:t>revolutionary leader</a:t>
            </a:r>
            <a:r>
              <a:rPr lang="en-US" dirty="0" smtClean="0"/>
              <a:t> who fought for </a:t>
            </a:r>
            <a:r>
              <a:rPr lang="en-US" b="1" dirty="0" smtClean="0"/>
              <a:t>India's independence</a:t>
            </a:r>
            <a:r>
              <a:rPr lang="en-US" dirty="0" smtClean="0"/>
              <a:t> from </a:t>
            </a:r>
            <a:r>
              <a:rPr lang="en-US" b="1" dirty="0" smtClean="0"/>
              <a:t>British rule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Subhash</a:t>
            </a:r>
            <a:r>
              <a:rPr lang="en-US" b="1" dirty="0" smtClean="0"/>
              <a:t> Chandra Bose: A Revolutionary Leader</a:t>
            </a:r>
          </a:p>
          <a:p>
            <a:r>
              <a:rPr lang="en-US" b="1" dirty="0" err="1" smtClean="0"/>
              <a:t>Subhash</a:t>
            </a:r>
            <a:r>
              <a:rPr lang="en-US" b="1" dirty="0" smtClean="0"/>
              <a:t> Chandra Bose</a:t>
            </a:r>
            <a:r>
              <a:rPr lang="en-US" dirty="0" smtClean="0"/>
              <a:t> was a </a:t>
            </a:r>
            <a:r>
              <a:rPr lang="en-US" b="1" dirty="0" smtClean="0"/>
              <a:t>revolutionary leader</a:t>
            </a:r>
            <a:r>
              <a:rPr lang="en-US" dirty="0" smtClean="0"/>
              <a:t> who fought for </a:t>
            </a:r>
            <a:r>
              <a:rPr lang="en-US" b="1" dirty="0" smtClean="0"/>
              <a:t>India's independence</a:t>
            </a:r>
            <a:r>
              <a:rPr lang="en-US" dirty="0" smtClean="0"/>
              <a:t> from </a:t>
            </a:r>
            <a:r>
              <a:rPr lang="en-US" b="1" dirty="0" smtClean="0"/>
              <a:t>British rule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BAR GRAPH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BUTTERFLY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Butterflies</a:t>
            </a:r>
            <a:r>
              <a:rPr lang="en-US" dirty="0" smtClean="0"/>
              <a:t> are </a:t>
            </a:r>
            <a:r>
              <a:rPr lang="en-US" dirty="0" smtClean="0">
                <a:hlinkClick r:id="rId2" tooltip="Winged insects"/>
              </a:rPr>
              <a:t>winged insects</a:t>
            </a:r>
            <a:r>
              <a:rPr lang="en-US" dirty="0" smtClean="0"/>
              <a:t> from the </a:t>
            </a:r>
            <a:r>
              <a:rPr lang="en-US" dirty="0" err="1" smtClean="0">
                <a:hlinkClick r:id="rId3" tooltip="Lepidopteran"/>
              </a:rPr>
              <a:t>lepidopteran</a:t>
            </a:r>
            <a:r>
              <a:rPr lang="en-US" dirty="0" smtClean="0"/>
              <a:t> </a:t>
            </a:r>
            <a:r>
              <a:rPr lang="en-US" dirty="0" smtClean="0">
                <a:hlinkClick r:id="rId4" tooltip="Suborder"/>
              </a:rPr>
              <a:t>suborder</a:t>
            </a:r>
            <a:r>
              <a:rPr lang="en-US" dirty="0" smtClean="0"/>
              <a:t> </a:t>
            </a:r>
            <a:r>
              <a:rPr lang="en-US" b="1" dirty="0" err="1" smtClean="0"/>
              <a:t>Rhopalocera</a:t>
            </a:r>
            <a:r>
              <a:rPr lang="en-US" dirty="0" smtClean="0"/>
              <a:t>, characterized by large, often brightly </a:t>
            </a:r>
            <a:r>
              <a:rPr lang="en-US" dirty="0" err="1" smtClean="0"/>
              <a:t>coloured</a:t>
            </a:r>
            <a:r>
              <a:rPr lang="en-US" dirty="0" smtClean="0"/>
              <a:t> wings that often fold together when at rest, and a conspicuous, fluttering flight. The group comprises the </a:t>
            </a:r>
            <a:r>
              <a:rPr lang="en-US" dirty="0" err="1" smtClean="0">
                <a:hlinkClick r:id="rId5" tooltip="Superfamily (zoology)"/>
              </a:rPr>
              <a:t>superfamilies</a:t>
            </a:r>
            <a:r>
              <a:rPr lang="en-US" dirty="0" smtClean="0"/>
              <a:t> </a:t>
            </a:r>
            <a:r>
              <a:rPr lang="en-US" dirty="0" err="1" smtClean="0">
                <a:hlinkClick r:id="rId6" tooltip="Hedylidae"/>
              </a:rPr>
              <a:t>Hed</a:t>
            </a:r>
            <a:r>
              <a:rPr lang="en-US" dirty="0" err="1" smtClean="0"/>
              <a:t>eyloida</a:t>
            </a:r>
            <a:r>
              <a:rPr lang="en-US" dirty="0" smtClean="0"/>
              <a:t> (moth-butterflies in the Americas) and </a:t>
            </a:r>
            <a:r>
              <a:rPr lang="en-US" dirty="0" err="1" smtClean="0">
                <a:hlinkClick r:id="rId7" tooltip="Papilionoidea"/>
              </a:rPr>
              <a:t>Papilionoidea</a:t>
            </a:r>
            <a:r>
              <a:rPr lang="en-US" dirty="0" smtClean="0"/>
              <a:t> (all others). The oldest butterfly fossils have been dated to the </a:t>
            </a:r>
            <a:r>
              <a:rPr lang="en-US" dirty="0" smtClean="0">
                <a:hlinkClick r:id="rId8" tooltip="Paleocene"/>
              </a:rPr>
              <a:t>Paleocene</a:t>
            </a:r>
            <a:r>
              <a:rPr lang="en-US" dirty="0" smtClean="0"/>
              <a:t>, about 56 million years ago, though they may have originated earlier.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3429000" y="1435100"/>
          <a:ext cx="5486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MANGEMENT TRIANGLE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65138" y="1770063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 	</a:t>
            </a:r>
          </a:p>
          <a:p>
            <a:r>
              <a:rPr lang="en-US" dirty="0" smtClean="0"/>
              <a:t>       Sales	</a:t>
            </a:r>
          </a:p>
          <a:p>
            <a:endParaRPr lang="en-US" dirty="0" smtClean="0"/>
          </a:p>
          <a:p>
            <a:r>
              <a:rPr lang="en-US" sz="1800" dirty="0" smtClean="0"/>
              <a:t>1st Qtr	8.2	</a:t>
            </a:r>
          </a:p>
          <a:p>
            <a:r>
              <a:rPr lang="en-US" sz="1800" dirty="0" smtClean="0"/>
              <a:t>2nd Qtr	3.2	</a:t>
            </a:r>
          </a:p>
          <a:p>
            <a:r>
              <a:rPr lang="en-US" sz="1800" dirty="0" smtClean="0"/>
              <a:t>3rd Qtr	1.4	</a:t>
            </a:r>
          </a:p>
          <a:p>
            <a:r>
              <a:rPr lang="en-US" sz="1800" dirty="0" smtClean="0"/>
              <a:t>4th Qtr	1.2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94</TotalTime>
  <Words>142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FREEDOM FIGHTER</vt:lpstr>
      <vt:lpstr>SUBHASH CHANDRA BOSE</vt:lpstr>
      <vt:lpstr>KITTUR RANI CHENNAMMA</vt:lpstr>
      <vt:lpstr>SUBHASH CNANDRA BOSE</vt:lpstr>
      <vt:lpstr>BAR GRAPH</vt:lpstr>
      <vt:lpstr>LIFE CYCLE OF BUTTERFLY</vt:lpstr>
      <vt:lpstr>PROJECT MANGEMENT TRIANGLE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ENG</dc:title>
  <dc:creator>GPTI 03</dc:creator>
  <cp:lastModifiedBy>GPTI 03</cp:lastModifiedBy>
  <cp:revision>10</cp:revision>
  <dcterms:created xsi:type="dcterms:W3CDTF">2024-02-27T08:28:33Z</dcterms:created>
  <dcterms:modified xsi:type="dcterms:W3CDTF">2024-02-27T10:11:10Z</dcterms:modified>
</cp:coreProperties>
</file>