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1D3A00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-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sz="3200" dirty="0"/>
              <a:t>IIT Bombay EV Locator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307C07-BBB2-EB0E-E042-E962310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>
                <a:solidFill>
                  <a:srgbClr val="00B050"/>
                </a:solidFill>
                <a:highlight>
                  <a:srgbClr val="003635"/>
                </a:highlight>
              </a:rPr>
              <a:t>Subtitle: Tracking Electric Vehicles (Buggy) on Campus</a:t>
            </a:r>
          </a:p>
          <a:p>
            <a:r>
              <a:rPr lang="en-US" sz="7400" b="1" dirty="0">
                <a:solidFill>
                  <a:srgbClr val="00B050"/>
                </a:solidFill>
                <a:highlight>
                  <a:srgbClr val="003635"/>
                </a:highlight>
              </a:rPr>
              <a:t>Presented by: Arijeet Mondal [24M0812] , </a:t>
            </a:r>
          </a:p>
          <a:p>
            <a:r>
              <a:rPr lang="en-US" sz="7400" b="1" dirty="0">
                <a:solidFill>
                  <a:srgbClr val="00B050"/>
                </a:solidFill>
                <a:highlight>
                  <a:srgbClr val="003635"/>
                </a:highlight>
              </a:rPr>
              <a:t>Ashu Raj [24M0820] ,</a:t>
            </a:r>
          </a:p>
          <a:p>
            <a:r>
              <a:rPr lang="en-US" sz="7400" b="1" dirty="0">
                <a:solidFill>
                  <a:srgbClr val="00B050"/>
                </a:solidFill>
                <a:highlight>
                  <a:srgbClr val="003635"/>
                </a:highlight>
              </a:rPr>
              <a:t> Tejas Shinde [24M0827]</a:t>
            </a:r>
            <a:r>
              <a:rPr lang="en-US" b="1" dirty="0">
                <a:solidFill>
                  <a:srgbClr val="00B050"/>
                </a:solidFill>
                <a:highlight>
                  <a:srgbClr val="003635"/>
                </a:highlight>
              </a:rPr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B8AC-C801-6147-796E-63B09E50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7059-49F4-0801-FB7B-70588EAB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IIT Bombay EV Locator App is designed to enhance campus mobility.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7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innovative mobile application for IIT Bombay to track electric vehicles (EVs) on campus.</a:t>
            </a:r>
          </a:p>
          <a:p>
            <a:r>
              <a:rPr lang="en-US" dirty="0"/>
              <a:t>Enables users to find the nearest EVs, view routes, and get estimated arrival times.</a:t>
            </a:r>
          </a:p>
          <a:p>
            <a:r>
              <a:rPr lang="en-US" dirty="0"/>
              <a:t>Aims to enhance mobility and availability of EVs on campus.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Geo 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Map Integration:</a:t>
            </a:r>
          </a:p>
          <a:p>
            <a:pPr lvl="1"/>
            <a:r>
              <a:rPr lang="en-US" dirty="0"/>
              <a:t>Utilize Google Maps API for real-time location tracking.</a:t>
            </a:r>
          </a:p>
          <a:p>
            <a:pPr lvl="1"/>
            <a:r>
              <a:rPr lang="en-US" dirty="0"/>
              <a:t>Users can see the current location of all EVs on a campus map.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GPS tracking for accurate location data.</a:t>
            </a:r>
          </a:p>
          <a:p>
            <a:pPr lvl="1"/>
            <a:r>
              <a:rPr lang="en-US" dirty="0"/>
              <a:t>View routes of available EVs to enhance user experience.</a:t>
            </a:r>
            <a:endParaRPr lang="en-IN" dirty="0"/>
          </a:p>
          <a:p>
            <a:endParaRPr lang="en-US" dirty="0"/>
          </a:p>
        </p:txBody>
      </p:sp>
      <p:pic>
        <p:nvPicPr>
          <p:cNvPr id="7" name="Picture 6" descr="A map with a phone on it&#10;&#10;Description automatically generated">
            <a:extLst>
              <a:ext uri="{FF2B5EF4-FFF2-40B4-BE49-F238E27FC236}">
                <a16:creationId xmlns:a16="http://schemas.microsoft.com/office/drawing/2014/main" id="{F2E682ED-A709-0C46-C2FC-72870041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98" y="1332527"/>
            <a:ext cx="7331101" cy="3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Types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FC7BE1-4DC1-1B83-F67C-6508DA12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User:</a:t>
            </a:r>
          </a:p>
          <a:p>
            <a:pPr lvl="1"/>
            <a:r>
              <a:rPr lang="en-US" dirty="0"/>
              <a:t>Students and staff seeking transportation.</a:t>
            </a:r>
          </a:p>
          <a:p>
            <a:pPr lvl="1"/>
            <a:r>
              <a:rPr lang="en-US" dirty="0"/>
              <a:t>Can view nearby EVs, their routes, and see ETAs.</a:t>
            </a:r>
          </a:p>
          <a:p>
            <a:r>
              <a:rPr lang="en-US" dirty="0"/>
              <a:t> Caddy/Buggy (Driver):</a:t>
            </a:r>
          </a:p>
          <a:p>
            <a:pPr lvl="1"/>
            <a:r>
              <a:rPr lang="en-US" dirty="0"/>
              <a:t>Operates the EVs on campus.</a:t>
            </a:r>
          </a:p>
          <a:p>
            <a:pPr lvl="1"/>
            <a:r>
              <a:rPr lang="en-US" dirty="0"/>
              <a:t>Can update their status (seats available/busy) and manage routes.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 descr="A group of people with different hair styles&#10;&#10;Description automatically generated">
            <a:extLst>
              <a:ext uri="{FF2B5EF4-FFF2-40B4-BE49-F238E27FC236}">
                <a16:creationId xmlns:a16="http://schemas.microsoft.com/office/drawing/2014/main" id="{AFD7F9AE-A88C-2CA6-F0D9-60A1EA77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38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C79DB-2E61-F5DB-5801-4871F7A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EC4A4-1C58-69C8-F101-6C07FE43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Server Architecture:</a:t>
            </a:r>
          </a:p>
          <a:p>
            <a:pPr lvl="1"/>
            <a:r>
              <a:rPr lang="en-US" dirty="0"/>
              <a:t>Cloud-based server to handle requests and data storage.</a:t>
            </a:r>
          </a:p>
          <a:p>
            <a:pPr lvl="1"/>
            <a:r>
              <a:rPr lang="en-US" dirty="0"/>
              <a:t>RESTful API for communication between the app and the server.</a:t>
            </a:r>
            <a:endParaRPr lang="en-IN" dirty="0"/>
          </a:p>
          <a:p>
            <a:r>
              <a:rPr lang="en-IN" dirty="0"/>
              <a:t>Technologies:</a:t>
            </a:r>
          </a:p>
          <a:p>
            <a:pPr lvl="1"/>
            <a:r>
              <a:rPr lang="en-US" dirty="0"/>
              <a:t>Node.js/Express for server-side logic.</a:t>
            </a:r>
          </a:p>
          <a:p>
            <a:pPr lvl="1"/>
            <a:r>
              <a:rPr lang="en-US" dirty="0"/>
              <a:t>Some database.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 descr="A computer screen with a computer code and a blue object&#10;&#10;Description automatically generated with medium confidence">
            <a:extLst>
              <a:ext uri="{FF2B5EF4-FFF2-40B4-BE49-F238E27FC236}">
                <a16:creationId xmlns:a16="http://schemas.microsoft.com/office/drawing/2014/main" id="{BFF369D9-3717-E008-D45E-9619A51028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32" y="785350"/>
            <a:ext cx="470717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26AE-5170-7E2E-59E4-DAE12A0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Efficient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9EFE-961C-86C4-54AE-09094C60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Use of NoSQL (e.g., MongoDB) for flexible data storage.</a:t>
            </a:r>
          </a:p>
          <a:p>
            <a:pPr lvl="1"/>
            <a:r>
              <a:rPr lang="en-US" dirty="0"/>
              <a:t>Efficient queries to minimize response times.</a:t>
            </a:r>
          </a:p>
          <a:p>
            <a:r>
              <a:rPr lang="en-IN" dirty="0"/>
              <a:t>Data management</a:t>
            </a:r>
          </a:p>
          <a:p>
            <a:pPr lvl="1"/>
            <a:r>
              <a:rPr lang="en-IN" dirty="0"/>
              <a:t>Store different routes of EVs.</a:t>
            </a:r>
          </a:p>
          <a:p>
            <a:pPr lvl="1"/>
            <a:r>
              <a:rPr lang="en-US" dirty="0"/>
              <a:t>Store current EV locations.</a:t>
            </a:r>
          </a:p>
          <a:p>
            <a:pPr lvl="1"/>
            <a:r>
              <a:rPr lang="en-US" dirty="0"/>
              <a:t>Implement caching strategies for frequently accessed data.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A person and person standing on a clock&#10;&#10;Description automatically generated">
            <a:extLst>
              <a:ext uri="{FF2B5EF4-FFF2-40B4-BE49-F238E27FC236}">
                <a16:creationId xmlns:a16="http://schemas.microsoft.com/office/drawing/2014/main" id="{5C7A23CA-BD94-A82C-FEFB-16082162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91" y="1364226"/>
            <a:ext cx="5036654" cy="37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87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A98ED-6CAB-E171-3945-52D45BF1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Display Route &amp;</a:t>
            </a:r>
            <a:br>
              <a:rPr lang="en-IN" dirty="0"/>
            </a:br>
            <a:r>
              <a:rPr lang="en-IN" dirty="0"/>
              <a:t> Time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41A0F-415B-A247-BD9F-21295D13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Route Display:</a:t>
            </a:r>
          </a:p>
          <a:p>
            <a:pPr lvl="1"/>
            <a:r>
              <a:rPr lang="en-US" dirty="0"/>
              <a:t>Real-time route visualization for users to see EV paths.</a:t>
            </a:r>
          </a:p>
          <a:p>
            <a:pPr lvl="1"/>
            <a:r>
              <a:rPr lang="en-US" dirty="0"/>
              <a:t>Highlight the closest EV route to the user’s location.</a:t>
            </a:r>
            <a:endParaRPr lang="en-IN" dirty="0"/>
          </a:p>
          <a:p>
            <a:r>
              <a:rPr lang="en-IN" dirty="0"/>
              <a:t>ETA Calculation:</a:t>
            </a:r>
          </a:p>
          <a:p>
            <a:pPr lvl="1"/>
            <a:r>
              <a:rPr lang="en-US" dirty="0"/>
              <a:t>Implement algorithms to estimate time based on traffic, distance, and EV speed.</a:t>
            </a:r>
          </a:p>
          <a:p>
            <a:pPr lvl="1"/>
            <a:r>
              <a:rPr lang="en-US" dirty="0"/>
              <a:t>Display real-time updates on estimated arrival times.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 descr="A map with a road with red pin pointers&#10;&#10;Description automatically generated">
            <a:extLst>
              <a:ext uri="{FF2B5EF4-FFF2-40B4-BE49-F238E27FC236}">
                <a16:creationId xmlns:a16="http://schemas.microsoft.com/office/drawing/2014/main" id="{59AB3241-6E2B-D7AD-15E4-EDB8420BDF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1550505"/>
            <a:ext cx="6265628" cy="34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1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36A8-437A-3DF6-73A5-1235814C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Availability &amp;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7F8D-EC81-9D23-7360-249EEF38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Availability Status:</a:t>
            </a:r>
          </a:p>
          <a:p>
            <a:pPr lvl="1"/>
            <a:r>
              <a:rPr lang="en-US" dirty="0"/>
              <a:t>Caddies can indicate if they are full or available via the app.</a:t>
            </a:r>
          </a:p>
          <a:p>
            <a:pPr lvl="1"/>
            <a:r>
              <a:rPr lang="en-US" dirty="0"/>
              <a:t>Users can filter by available caddies for a better experience.</a:t>
            </a:r>
            <a:endParaRPr lang="en-IN" dirty="0"/>
          </a:p>
          <a:p>
            <a:r>
              <a:rPr lang="en-IN" dirty="0"/>
              <a:t>Payment Integration:</a:t>
            </a:r>
          </a:p>
          <a:p>
            <a:pPr lvl="1"/>
            <a:r>
              <a:rPr lang="en-US" dirty="0"/>
              <a:t>Seamless in-app payment options (e.g., UPI, credit/debit cards).</a:t>
            </a:r>
          </a:p>
          <a:p>
            <a:pPr lvl="1"/>
            <a:r>
              <a:rPr lang="en-US" dirty="0"/>
              <a:t>Ensures secure transactions for users booking rides.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A hands holding a money&#10;&#10;Description automatically generated">
            <a:extLst>
              <a:ext uri="{FF2B5EF4-FFF2-40B4-BE49-F238E27FC236}">
                <a16:creationId xmlns:a16="http://schemas.microsoft.com/office/drawing/2014/main" id="{B4E399AB-7A9A-247F-3751-9E0D998C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9" y="1486893"/>
            <a:ext cx="6694998" cy="35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03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420E-52F2-0F3A-B0F9-C59660BA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2957-C101-6EB5-A0EF-FF0122FE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UI/UX Considerations:</a:t>
            </a:r>
          </a:p>
          <a:p>
            <a:pPr lvl="1"/>
            <a:r>
              <a:rPr lang="en-US" dirty="0"/>
              <a:t>Intuitive design for easy navigation.</a:t>
            </a:r>
          </a:p>
          <a:p>
            <a:pPr lvl="1"/>
            <a:r>
              <a:rPr lang="en-US" dirty="0"/>
              <a:t>Clear icons and visual cues for users and caddies.</a:t>
            </a:r>
          </a:p>
          <a:p>
            <a:r>
              <a:rPr lang="en-US" dirty="0"/>
              <a:t>Screens to Include:</a:t>
            </a:r>
          </a:p>
          <a:p>
            <a:pPr lvl="1"/>
            <a:r>
              <a:rPr lang="en-US" dirty="0"/>
              <a:t>Home screen with map and nearby EVs.</a:t>
            </a:r>
          </a:p>
          <a:p>
            <a:pPr lvl="1"/>
            <a:r>
              <a:rPr lang="en-US" dirty="0"/>
              <a:t>Payment settings.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 descr="A cellphone with a purple screen&#10;&#10;Description automatically generated">
            <a:extLst>
              <a:ext uri="{FF2B5EF4-FFF2-40B4-BE49-F238E27FC236}">
                <a16:creationId xmlns:a16="http://schemas.microsoft.com/office/drawing/2014/main" id="{CFE088F2-21EE-B4FF-E86D-8219E6A2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403"/>
            <a:ext cx="9144000" cy="39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IIT Bombay EV Locator App</vt:lpstr>
      <vt:lpstr>Overview</vt:lpstr>
      <vt:lpstr>Geo Location</vt:lpstr>
      <vt:lpstr>User Types</vt:lpstr>
      <vt:lpstr>Backend Server</vt:lpstr>
      <vt:lpstr>Time Efficient Database</vt:lpstr>
      <vt:lpstr>Display Route &amp;  Time Estimation</vt:lpstr>
      <vt:lpstr>Availability &amp; Payment</vt:lpstr>
      <vt:lpstr>User Interface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2024-10-07T18:38:23Z</dcterms:modified>
</cp:coreProperties>
</file>